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2"/>
  </p:notesMasterIdLst>
  <p:handoutMasterIdLst>
    <p:handoutMasterId r:id="rId13"/>
  </p:handoutMasterIdLst>
  <p:sldIdLst>
    <p:sldId id="260" r:id="rId6"/>
    <p:sldId id="265" r:id="rId7"/>
    <p:sldId id="297" r:id="rId8"/>
    <p:sldId id="279" r:id="rId9"/>
    <p:sldId id="277" r:id="rId10"/>
    <p:sldId id="29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 Giallombardo" initials="AG" lastIdx="3" clrIdx="0">
    <p:extLst>
      <p:ext uri="{19B8F6BF-5375-455C-9EA6-DF929625EA0E}">
        <p15:presenceInfo xmlns:p15="http://schemas.microsoft.com/office/powerpoint/2012/main" userId="8eaf304e2ee27c72" providerId="Windows Live"/>
      </p:ext>
    </p:extLst>
  </p:cmAuthor>
  <p:cmAuthor id="2" name="yasmeen.oraby@rcreee.org" initials="y" lastIdx="1" clrIdx="1">
    <p:extLst>
      <p:ext uri="{19B8F6BF-5375-455C-9EA6-DF929625EA0E}">
        <p15:presenceInfo xmlns:p15="http://schemas.microsoft.com/office/powerpoint/2012/main" userId="yasmeen.oraby@rcreee.o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24F"/>
    <a:srgbClr val="AAABB2"/>
    <a:srgbClr val="00153E"/>
    <a:srgbClr val="178287"/>
    <a:srgbClr val="EE5E16"/>
    <a:srgbClr val="189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501D12-6915-4940-8A8C-D8CF026DB1A6}" v="345" dt="2022-03-26T18:41:28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41" autoAdjust="0"/>
  </p:normalViewPr>
  <p:slideViewPr>
    <p:cSldViewPr snapToGrid="0" snapToObjects="1">
      <p:cViewPr varScale="1">
        <p:scale>
          <a:sx n="51" d="100"/>
          <a:sy n="51" d="100"/>
        </p:scale>
        <p:origin x="164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 Abdelhameed" userId="86a512d2-3386-496b-93e4-ddffb1cf7bc0" providerId="ADAL" clId="{CB501D12-6915-4940-8A8C-D8CF026DB1A6}"/>
    <pc:docChg chg="undo custSel delSld modSld">
      <pc:chgData name="Mohamed Abdelhameed" userId="86a512d2-3386-496b-93e4-ddffb1cf7bc0" providerId="ADAL" clId="{CB501D12-6915-4940-8A8C-D8CF026DB1A6}" dt="2022-03-26T18:41:03.782" v="549" actId="13900"/>
      <pc:docMkLst>
        <pc:docMk/>
      </pc:docMkLst>
      <pc:sldChg chg="modSp mod">
        <pc:chgData name="Mohamed Abdelhameed" userId="86a512d2-3386-496b-93e4-ddffb1cf7bc0" providerId="ADAL" clId="{CB501D12-6915-4940-8A8C-D8CF026DB1A6}" dt="2022-03-26T18:17:29.320" v="48" actId="20577"/>
        <pc:sldMkLst>
          <pc:docMk/>
          <pc:sldMk cId="3537039517" sldId="260"/>
        </pc:sldMkLst>
        <pc:spChg chg="mod">
          <ac:chgData name="Mohamed Abdelhameed" userId="86a512d2-3386-496b-93e4-ddffb1cf7bc0" providerId="ADAL" clId="{CB501D12-6915-4940-8A8C-D8CF026DB1A6}" dt="2022-03-26T18:17:29.320" v="48" actId="20577"/>
          <ac:spMkLst>
            <pc:docMk/>
            <pc:sldMk cId="3537039517" sldId="260"/>
            <ac:spMk id="3" creationId="{00000000-0000-0000-0000-000000000000}"/>
          </ac:spMkLst>
        </pc:spChg>
      </pc:sldChg>
      <pc:sldChg chg="addSp delSp modSp mod">
        <pc:chgData name="Mohamed Abdelhameed" userId="86a512d2-3386-496b-93e4-ddffb1cf7bc0" providerId="ADAL" clId="{CB501D12-6915-4940-8A8C-D8CF026DB1A6}" dt="2022-03-26T18:32:01.721" v="387" actId="20577"/>
        <pc:sldMkLst>
          <pc:docMk/>
          <pc:sldMk cId="3913083523" sldId="265"/>
        </pc:sldMkLst>
        <pc:spChg chg="mod">
          <ac:chgData name="Mohamed Abdelhameed" userId="86a512d2-3386-496b-93e4-ddffb1cf7bc0" providerId="ADAL" clId="{CB501D12-6915-4940-8A8C-D8CF026DB1A6}" dt="2022-03-26T18:17:47.535" v="51"/>
          <ac:spMkLst>
            <pc:docMk/>
            <pc:sldMk cId="3913083523" sldId="265"/>
            <ac:spMk id="2" creationId="{D68097F8-E91A-455A-BDBB-E131970F355C}"/>
          </ac:spMkLst>
        </pc:spChg>
        <pc:spChg chg="del">
          <ac:chgData name="Mohamed Abdelhameed" userId="86a512d2-3386-496b-93e4-ddffb1cf7bc0" providerId="ADAL" clId="{CB501D12-6915-4940-8A8C-D8CF026DB1A6}" dt="2022-03-26T18:18:15.954" v="52" actId="478"/>
          <ac:spMkLst>
            <pc:docMk/>
            <pc:sldMk cId="3913083523" sldId="265"/>
            <ac:spMk id="3" creationId="{B3ADE07B-DEF0-45E1-ADE2-624EF62FA0DE}"/>
          </ac:spMkLst>
        </pc:spChg>
        <pc:spChg chg="add del mod">
          <ac:chgData name="Mohamed Abdelhameed" userId="86a512d2-3386-496b-93e4-ddffb1cf7bc0" providerId="ADAL" clId="{CB501D12-6915-4940-8A8C-D8CF026DB1A6}" dt="2022-03-26T18:18:18.925" v="53" actId="478"/>
          <ac:spMkLst>
            <pc:docMk/>
            <pc:sldMk cId="3913083523" sldId="265"/>
            <ac:spMk id="6" creationId="{CC6811CB-40BA-445A-AB0C-1A21DE39D389}"/>
          </ac:spMkLst>
        </pc:spChg>
        <pc:spChg chg="del">
          <ac:chgData name="Mohamed Abdelhameed" userId="86a512d2-3386-496b-93e4-ddffb1cf7bc0" providerId="ADAL" clId="{CB501D12-6915-4940-8A8C-D8CF026DB1A6}" dt="2022-03-26T18:26:35.909" v="161" actId="478"/>
          <ac:spMkLst>
            <pc:docMk/>
            <pc:sldMk cId="3913083523" sldId="265"/>
            <ac:spMk id="10" creationId="{00000000-0000-0000-0000-000000000000}"/>
          </ac:spMkLst>
        </pc:spChg>
        <pc:spChg chg="del">
          <ac:chgData name="Mohamed Abdelhameed" userId="86a512d2-3386-496b-93e4-ddffb1cf7bc0" providerId="ADAL" clId="{CB501D12-6915-4940-8A8C-D8CF026DB1A6}" dt="2022-03-26T18:29:03.185" v="344" actId="478"/>
          <ac:spMkLst>
            <pc:docMk/>
            <pc:sldMk cId="3913083523" sldId="265"/>
            <ac:spMk id="11" creationId="{00000000-0000-0000-0000-000000000000}"/>
          </ac:spMkLst>
        </pc:spChg>
        <pc:spChg chg="add del mod">
          <ac:chgData name="Mohamed Abdelhameed" userId="86a512d2-3386-496b-93e4-ddffb1cf7bc0" providerId="ADAL" clId="{CB501D12-6915-4940-8A8C-D8CF026DB1A6}" dt="2022-03-26T18:26:33.177" v="160" actId="478"/>
          <ac:spMkLst>
            <pc:docMk/>
            <pc:sldMk cId="3913083523" sldId="265"/>
            <ac:spMk id="12" creationId="{40148C16-0C66-46D3-9ED0-AADDD02EDC27}"/>
          </ac:spMkLst>
        </pc:spChg>
        <pc:graphicFrameChg chg="add del mod modGraphic">
          <ac:chgData name="Mohamed Abdelhameed" userId="86a512d2-3386-496b-93e4-ddffb1cf7bc0" providerId="ADAL" clId="{CB501D12-6915-4940-8A8C-D8CF026DB1A6}" dt="2022-03-26T18:29:00.611" v="343" actId="478"/>
          <ac:graphicFrameMkLst>
            <pc:docMk/>
            <pc:sldMk cId="3913083523" sldId="265"/>
            <ac:graphicFrameMk id="7" creationId="{A98BDD4E-24F5-44AC-B6DF-D02FB92E589A}"/>
          </ac:graphicFrameMkLst>
        </pc:graphicFrameChg>
        <pc:graphicFrameChg chg="del">
          <ac:chgData name="Mohamed Abdelhameed" userId="86a512d2-3386-496b-93e4-ddffb1cf7bc0" providerId="ADAL" clId="{CB501D12-6915-4940-8A8C-D8CF026DB1A6}" dt="2022-03-26T18:26:30.911" v="159" actId="478"/>
          <ac:graphicFrameMkLst>
            <pc:docMk/>
            <pc:sldMk cId="3913083523" sldId="265"/>
            <ac:graphicFrameMk id="9" creationId="{00000000-0000-0000-0000-000000000000}"/>
          </ac:graphicFrameMkLst>
        </pc:graphicFrameChg>
        <pc:graphicFrameChg chg="add mod modGraphic">
          <ac:chgData name="Mohamed Abdelhameed" userId="86a512d2-3386-496b-93e4-ddffb1cf7bc0" providerId="ADAL" clId="{CB501D12-6915-4940-8A8C-D8CF026DB1A6}" dt="2022-03-26T18:32:01.721" v="387" actId="20577"/>
          <ac:graphicFrameMkLst>
            <pc:docMk/>
            <pc:sldMk cId="3913083523" sldId="265"/>
            <ac:graphicFrameMk id="13" creationId="{1F400AE3-DA64-4069-8F1C-ACF6CF1043F9}"/>
          </ac:graphicFrameMkLst>
        </pc:graphicFrameChg>
      </pc:sldChg>
      <pc:sldChg chg="addSp delSp modSp mod">
        <pc:chgData name="Mohamed Abdelhameed" userId="86a512d2-3386-496b-93e4-ddffb1cf7bc0" providerId="ADAL" clId="{CB501D12-6915-4940-8A8C-D8CF026DB1A6}" dt="2022-03-26T18:41:03.782" v="549" actId="13900"/>
        <pc:sldMkLst>
          <pc:docMk/>
          <pc:sldMk cId="39093304" sldId="279"/>
        </pc:sldMkLst>
        <pc:spChg chg="mod">
          <ac:chgData name="Mohamed Abdelhameed" userId="86a512d2-3386-496b-93e4-ddffb1cf7bc0" providerId="ADAL" clId="{CB501D12-6915-4940-8A8C-D8CF026DB1A6}" dt="2022-03-26T18:37:13.971" v="490" actId="14100"/>
          <ac:spMkLst>
            <pc:docMk/>
            <pc:sldMk cId="39093304" sldId="279"/>
            <ac:spMk id="7" creationId="{B6F1FFAD-E955-4BAC-BADE-221BCFC2603A}"/>
          </ac:spMkLst>
        </pc:spChg>
        <pc:spChg chg="mod">
          <ac:chgData name="Mohamed Abdelhameed" userId="86a512d2-3386-496b-93e4-ddffb1cf7bc0" providerId="ADAL" clId="{CB501D12-6915-4940-8A8C-D8CF026DB1A6}" dt="2022-03-26T18:40:57.705" v="548" actId="13900"/>
          <ac:spMkLst>
            <pc:docMk/>
            <pc:sldMk cId="39093304" sldId="279"/>
            <ac:spMk id="9" creationId="{FD213139-E6AF-455B-86A5-BEA0582CD078}"/>
          </ac:spMkLst>
        </pc:spChg>
        <pc:spChg chg="mod">
          <ac:chgData name="Mohamed Abdelhameed" userId="86a512d2-3386-496b-93e4-ddffb1cf7bc0" providerId="ADAL" clId="{CB501D12-6915-4940-8A8C-D8CF026DB1A6}" dt="2022-03-26T18:39:56.024" v="539" actId="1076"/>
          <ac:spMkLst>
            <pc:docMk/>
            <pc:sldMk cId="39093304" sldId="279"/>
            <ac:spMk id="12" creationId="{7563BBA9-B829-4F18-A5BB-783BE18F053D}"/>
          </ac:spMkLst>
        </pc:spChg>
        <pc:spChg chg="add mod">
          <ac:chgData name="Mohamed Abdelhameed" userId="86a512d2-3386-496b-93e4-ddffb1cf7bc0" providerId="ADAL" clId="{CB501D12-6915-4940-8A8C-D8CF026DB1A6}" dt="2022-03-26T18:41:03.782" v="549" actId="13900"/>
          <ac:spMkLst>
            <pc:docMk/>
            <pc:sldMk cId="39093304" sldId="279"/>
            <ac:spMk id="14" creationId="{64867CC4-D7F3-4903-A702-B186004D1B24}"/>
          </ac:spMkLst>
        </pc:spChg>
        <pc:picChg chg="mod">
          <ac:chgData name="Mohamed Abdelhameed" userId="86a512d2-3386-496b-93e4-ddffb1cf7bc0" providerId="ADAL" clId="{CB501D12-6915-4940-8A8C-D8CF026DB1A6}" dt="2022-03-26T18:36:54.827" v="483" actId="1076"/>
          <ac:picMkLst>
            <pc:docMk/>
            <pc:sldMk cId="39093304" sldId="279"/>
            <ac:picMk id="3" creationId="{C64C3963-DBE9-4BB2-A9AD-FB53EA113325}"/>
          </ac:picMkLst>
        </pc:picChg>
        <pc:picChg chg="add del">
          <ac:chgData name="Mohamed Abdelhameed" userId="86a512d2-3386-496b-93e4-ddffb1cf7bc0" providerId="ADAL" clId="{CB501D12-6915-4940-8A8C-D8CF026DB1A6}" dt="2022-03-26T18:36:17.667" v="472" actId="478"/>
          <ac:picMkLst>
            <pc:docMk/>
            <pc:sldMk cId="39093304" sldId="279"/>
            <ac:picMk id="6" creationId="{EBAE516B-4404-40B1-B2CD-2E78329A05A5}"/>
          </ac:picMkLst>
        </pc:picChg>
        <pc:picChg chg="del">
          <ac:chgData name="Mohamed Abdelhameed" userId="86a512d2-3386-496b-93e4-ddffb1cf7bc0" providerId="ADAL" clId="{CB501D12-6915-4940-8A8C-D8CF026DB1A6}" dt="2022-03-26T18:36:19.246" v="473" actId="478"/>
          <ac:picMkLst>
            <pc:docMk/>
            <pc:sldMk cId="39093304" sldId="279"/>
            <ac:picMk id="13" creationId="{B4A795FF-C2AB-428B-A395-8FD01B7E7A4A}"/>
          </ac:picMkLst>
        </pc:picChg>
        <pc:picChg chg="add mod">
          <ac:chgData name="Mohamed Abdelhameed" userId="86a512d2-3386-496b-93e4-ddffb1cf7bc0" providerId="ADAL" clId="{CB501D12-6915-4940-8A8C-D8CF026DB1A6}" dt="2022-03-26T18:37:04.487" v="486" actId="1076"/>
          <ac:picMkLst>
            <pc:docMk/>
            <pc:sldMk cId="39093304" sldId="279"/>
            <ac:picMk id="1026" creationId="{31713A02-526D-46D8-849C-F016F590F2E3}"/>
          </ac:picMkLst>
        </pc:picChg>
        <pc:picChg chg="add mod">
          <ac:chgData name="Mohamed Abdelhameed" userId="86a512d2-3386-496b-93e4-ddffb1cf7bc0" providerId="ADAL" clId="{CB501D12-6915-4940-8A8C-D8CF026DB1A6}" dt="2022-03-26T18:37:06.613" v="487" actId="1076"/>
          <ac:picMkLst>
            <pc:docMk/>
            <pc:sldMk cId="39093304" sldId="279"/>
            <ac:picMk id="1028" creationId="{6A8EE04C-DCEE-4540-B1BF-A7B207AB50CA}"/>
          </ac:picMkLst>
        </pc:picChg>
      </pc:sldChg>
      <pc:sldChg chg="del">
        <pc:chgData name="Mohamed Abdelhameed" userId="86a512d2-3386-496b-93e4-ddffb1cf7bc0" providerId="ADAL" clId="{CB501D12-6915-4940-8A8C-D8CF026DB1A6}" dt="2022-03-26T18:40:28.095" v="545" actId="2696"/>
        <pc:sldMkLst>
          <pc:docMk/>
          <pc:sldMk cId="1058333693" sldId="281"/>
        </pc:sldMkLst>
      </pc:sldChg>
      <pc:sldChg chg="del">
        <pc:chgData name="Mohamed Abdelhameed" userId="86a512d2-3386-496b-93e4-ddffb1cf7bc0" providerId="ADAL" clId="{CB501D12-6915-4940-8A8C-D8CF026DB1A6}" dt="2022-03-26T18:33:19.396" v="388" actId="2696"/>
        <pc:sldMkLst>
          <pc:docMk/>
          <pc:sldMk cId="2187013402" sldId="290"/>
        </pc:sldMkLst>
      </pc:sldChg>
      <pc:sldChg chg="del">
        <pc:chgData name="Mohamed Abdelhameed" userId="86a512d2-3386-496b-93e4-ddffb1cf7bc0" providerId="ADAL" clId="{CB501D12-6915-4940-8A8C-D8CF026DB1A6}" dt="2022-03-26T18:33:19.396" v="388" actId="2696"/>
        <pc:sldMkLst>
          <pc:docMk/>
          <pc:sldMk cId="2203112831" sldId="29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0EB0C-46D4-4877-95D5-FC477FD334AD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6AFBDD-E85C-4133-A458-CCA40369FE07}">
      <dgm:prSet phldrT="[Text]" custT="1"/>
      <dgm:spPr>
        <a:solidFill>
          <a:srgbClr val="08224F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Efficient Appliances Market</a:t>
          </a:r>
        </a:p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(S&amp;L Programs and MEPs)</a:t>
          </a:r>
        </a:p>
      </dgm:t>
    </dgm:pt>
    <dgm:pt modelId="{637BE636-96ED-45F2-B1DA-6D323ABD5A9E}" type="parTrans" cxnId="{527FD5B0-86F5-4D8E-89F9-0C7848E925BA}">
      <dgm:prSet/>
      <dgm:spPr/>
      <dgm:t>
        <a:bodyPr/>
        <a:lstStyle/>
        <a:p>
          <a:endParaRPr lang="en-US"/>
        </a:p>
      </dgm:t>
    </dgm:pt>
    <dgm:pt modelId="{58667B38-2429-4C70-B332-0BB07538F346}" type="sibTrans" cxnId="{527FD5B0-86F5-4D8E-89F9-0C7848E925BA}">
      <dgm:prSet/>
      <dgm:spPr/>
      <dgm:t>
        <a:bodyPr/>
        <a:lstStyle/>
        <a:p>
          <a:endParaRPr lang="en-US"/>
        </a:p>
      </dgm:t>
    </dgm:pt>
    <dgm:pt modelId="{07ED7309-A69C-4127-BFEC-552202A8E1A9}">
      <dgm:prSet phldrT="[Text]" custT="1"/>
      <dgm:spPr>
        <a:solidFill>
          <a:srgbClr val="08224F"/>
        </a:solidFill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Market Demand</a:t>
          </a:r>
        </a:p>
      </dgm:t>
    </dgm:pt>
    <dgm:pt modelId="{0697D615-EDB6-4EE8-949C-8E72EF1A2654}" type="parTrans" cxnId="{728329F1-B050-434D-B0E4-3FBFF7DD5ED5}">
      <dgm:prSet/>
      <dgm:spPr/>
      <dgm:t>
        <a:bodyPr/>
        <a:lstStyle/>
        <a:p>
          <a:endParaRPr lang="en-US"/>
        </a:p>
      </dgm:t>
    </dgm:pt>
    <dgm:pt modelId="{D8D4AFCF-8B10-443C-9B8D-396231DDA949}" type="sibTrans" cxnId="{728329F1-B050-434D-B0E4-3FBFF7DD5ED5}">
      <dgm:prSet/>
      <dgm:spPr/>
      <dgm:t>
        <a:bodyPr/>
        <a:lstStyle/>
        <a:p>
          <a:endParaRPr lang="en-US"/>
        </a:p>
      </dgm:t>
    </dgm:pt>
    <dgm:pt modelId="{8041D7EE-85A9-4E00-B5A3-280CA72401FD}">
      <dgm:prSet phldrT="[Text]" custT="1"/>
      <dgm:spPr>
        <a:solidFill>
          <a:srgbClr val="08224F"/>
        </a:solidFill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Cost Benefits</a:t>
          </a:r>
        </a:p>
      </dgm:t>
    </dgm:pt>
    <dgm:pt modelId="{B40E9E95-D654-4E8E-85EF-14FF69CDB927}" type="parTrans" cxnId="{32DB8C21-2452-4A24-9EED-2DECBC0A0C49}">
      <dgm:prSet/>
      <dgm:spPr/>
      <dgm:t>
        <a:bodyPr/>
        <a:lstStyle/>
        <a:p>
          <a:endParaRPr lang="en-US"/>
        </a:p>
      </dgm:t>
    </dgm:pt>
    <dgm:pt modelId="{C698346E-A93F-428E-B8E3-C6433833D2FA}" type="sibTrans" cxnId="{32DB8C21-2452-4A24-9EED-2DECBC0A0C49}">
      <dgm:prSet/>
      <dgm:spPr/>
      <dgm:t>
        <a:bodyPr/>
        <a:lstStyle/>
        <a:p>
          <a:endParaRPr lang="en-US"/>
        </a:p>
      </dgm:t>
    </dgm:pt>
    <dgm:pt modelId="{BF805394-ABDF-416C-B44D-CA5F9166AC32}">
      <dgm:prSet phldrT="[Text]" custT="1"/>
      <dgm:spPr>
        <a:solidFill>
          <a:srgbClr val="08224F"/>
        </a:solidFill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Quality Infrastructure </a:t>
          </a:r>
        </a:p>
      </dgm:t>
    </dgm:pt>
    <dgm:pt modelId="{6C65FEB4-72BE-4909-A7B7-3C9695EDA052}" type="parTrans" cxnId="{57008B9E-F915-4A16-9A2A-8E1FC481B981}">
      <dgm:prSet/>
      <dgm:spPr/>
      <dgm:t>
        <a:bodyPr/>
        <a:lstStyle/>
        <a:p>
          <a:endParaRPr lang="en-US"/>
        </a:p>
      </dgm:t>
    </dgm:pt>
    <dgm:pt modelId="{FADF9B3F-F10C-456A-89B9-22D994595D49}" type="sibTrans" cxnId="{57008B9E-F915-4A16-9A2A-8E1FC481B981}">
      <dgm:prSet/>
      <dgm:spPr/>
      <dgm:t>
        <a:bodyPr/>
        <a:lstStyle/>
        <a:p>
          <a:endParaRPr lang="en-US"/>
        </a:p>
      </dgm:t>
    </dgm:pt>
    <dgm:pt modelId="{8CFB303C-4CE5-4F76-A580-6A5B3A4EFD6A}">
      <dgm:prSet phldrT="[Text]" custT="1"/>
      <dgm:spPr>
        <a:solidFill>
          <a:srgbClr val="08224F"/>
        </a:solidFill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Trade Facilitation </a:t>
          </a:r>
        </a:p>
      </dgm:t>
    </dgm:pt>
    <dgm:pt modelId="{69ADF11D-CC33-47E1-94B0-16383390916B}" type="parTrans" cxnId="{F89638E0-DC24-4573-9549-B790A5BA03E7}">
      <dgm:prSet/>
      <dgm:spPr/>
      <dgm:t>
        <a:bodyPr/>
        <a:lstStyle/>
        <a:p>
          <a:endParaRPr lang="en-US"/>
        </a:p>
      </dgm:t>
    </dgm:pt>
    <dgm:pt modelId="{8499378B-3428-4CB1-9CA5-0E2EFEF36BA1}" type="sibTrans" cxnId="{F89638E0-DC24-4573-9549-B790A5BA03E7}">
      <dgm:prSet/>
      <dgm:spPr/>
      <dgm:t>
        <a:bodyPr/>
        <a:lstStyle/>
        <a:p>
          <a:endParaRPr lang="en-US"/>
        </a:p>
      </dgm:t>
    </dgm:pt>
    <dgm:pt modelId="{70DB6E04-9216-4236-912F-5E0122D4D05B}">
      <dgm:prSet phldrT="[Text]" custT="1"/>
      <dgm:spPr>
        <a:solidFill>
          <a:srgbClr val="08224F"/>
        </a:solidFill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Policies and Regulations  </a:t>
          </a:r>
        </a:p>
      </dgm:t>
    </dgm:pt>
    <dgm:pt modelId="{DA180C0A-6068-4C74-B53C-3DACD6207B46}" type="parTrans" cxnId="{DD3B4FE1-7655-41F6-AB7A-07C628F4B9B9}">
      <dgm:prSet/>
      <dgm:spPr/>
      <dgm:t>
        <a:bodyPr/>
        <a:lstStyle/>
        <a:p>
          <a:endParaRPr lang="en-US"/>
        </a:p>
      </dgm:t>
    </dgm:pt>
    <dgm:pt modelId="{53AEAFBE-9B0C-4665-9437-1075E643018D}" type="sibTrans" cxnId="{DD3B4FE1-7655-41F6-AB7A-07C628F4B9B9}">
      <dgm:prSet/>
      <dgm:spPr/>
      <dgm:t>
        <a:bodyPr/>
        <a:lstStyle/>
        <a:p>
          <a:endParaRPr lang="en-US"/>
        </a:p>
      </dgm:t>
    </dgm:pt>
    <dgm:pt modelId="{08EC3AA2-2324-4967-8635-0B95C2B95C16}">
      <dgm:prSet phldrT="[Text]" custT="1"/>
      <dgm:spPr>
        <a:solidFill>
          <a:srgbClr val="08224F"/>
        </a:solidFill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Consumer Confidence and Awareness </a:t>
          </a:r>
        </a:p>
      </dgm:t>
    </dgm:pt>
    <dgm:pt modelId="{A90D8E48-0E10-4CF7-9576-C5E3E3F247D5}" type="parTrans" cxnId="{0F16553B-03DE-4526-9F0E-D2291029A351}">
      <dgm:prSet/>
      <dgm:spPr/>
      <dgm:t>
        <a:bodyPr/>
        <a:lstStyle/>
        <a:p>
          <a:endParaRPr lang="en-US"/>
        </a:p>
      </dgm:t>
    </dgm:pt>
    <dgm:pt modelId="{EC8415AC-4996-4653-80EF-7A7BF25662D5}" type="sibTrans" cxnId="{0F16553B-03DE-4526-9F0E-D2291029A351}">
      <dgm:prSet/>
      <dgm:spPr/>
      <dgm:t>
        <a:bodyPr/>
        <a:lstStyle/>
        <a:p>
          <a:endParaRPr lang="en-US"/>
        </a:p>
      </dgm:t>
    </dgm:pt>
    <dgm:pt modelId="{E5F77843-2B3F-4DA5-AED7-2829AB14CF43}" type="pres">
      <dgm:prSet presAssocID="{27D0EB0C-46D4-4877-95D5-FC477FD334A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5BCDFC-62BC-4BA9-9708-B784CDCE3341}" type="pres">
      <dgm:prSet presAssocID="{C36AFBDD-E85C-4133-A458-CCA40369FE07}" presName="vertOne" presStyleCnt="0"/>
      <dgm:spPr/>
    </dgm:pt>
    <dgm:pt modelId="{4C5286DE-D7F6-493E-92E9-30A28BE84F7F}" type="pres">
      <dgm:prSet presAssocID="{C36AFBDD-E85C-4133-A458-CCA40369FE07}" presName="txOne" presStyleLbl="node0" presStyleIdx="0" presStyleCnt="1" custScaleY="54762" custLinFactNeighborX="-261" custLinFactNeighborY="-236">
        <dgm:presLayoutVars>
          <dgm:chPref val="3"/>
        </dgm:presLayoutVars>
      </dgm:prSet>
      <dgm:spPr/>
    </dgm:pt>
    <dgm:pt modelId="{75199747-B15E-4F70-AFD0-0E8B7143669E}" type="pres">
      <dgm:prSet presAssocID="{C36AFBDD-E85C-4133-A458-CCA40369FE07}" presName="parTransOne" presStyleCnt="0"/>
      <dgm:spPr/>
    </dgm:pt>
    <dgm:pt modelId="{DE5DD2DA-5768-4D0F-AD76-A153C44287E6}" type="pres">
      <dgm:prSet presAssocID="{C36AFBDD-E85C-4133-A458-CCA40369FE07}" presName="horzOne" presStyleCnt="0"/>
      <dgm:spPr/>
    </dgm:pt>
    <dgm:pt modelId="{71E0DDFA-E0A1-427E-9BD2-091197A81C5F}" type="pres">
      <dgm:prSet presAssocID="{07ED7309-A69C-4127-BFEC-552202A8E1A9}" presName="vertTwo" presStyleCnt="0"/>
      <dgm:spPr/>
    </dgm:pt>
    <dgm:pt modelId="{6FA197E2-AAC3-4640-83F1-FD7225ADCCA5}" type="pres">
      <dgm:prSet presAssocID="{07ED7309-A69C-4127-BFEC-552202A8E1A9}" presName="txTwo" presStyleLbl="node2" presStyleIdx="0" presStyleCnt="6">
        <dgm:presLayoutVars>
          <dgm:chPref val="3"/>
        </dgm:presLayoutVars>
      </dgm:prSet>
      <dgm:spPr/>
    </dgm:pt>
    <dgm:pt modelId="{CE7D536B-80D2-4419-A51C-CF5EFFB5127B}" type="pres">
      <dgm:prSet presAssocID="{07ED7309-A69C-4127-BFEC-552202A8E1A9}" presName="horzTwo" presStyleCnt="0"/>
      <dgm:spPr/>
    </dgm:pt>
    <dgm:pt modelId="{1EB6CE18-3F02-4D6F-BEE5-1F45F84B5409}" type="pres">
      <dgm:prSet presAssocID="{D8D4AFCF-8B10-443C-9B8D-396231DDA949}" presName="sibSpaceTwo" presStyleCnt="0"/>
      <dgm:spPr/>
    </dgm:pt>
    <dgm:pt modelId="{C74590EE-4A50-4E52-B3A0-233A363E70BB}" type="pres">
      <dgm:prSet presAssocID="{8041D7EE-85A9-4E00-B5A3-280CA72401FD}" presName="vertTwo" presStyleCnt="0"/>
      <dgm:spPr/>
    </dgm:pt>
    <dgm:pt modelId="{C522EE83-8FAD-40BB-9E26-C00CF866F4B3}" type="pres">
      <dgm:prSet presAssocID="{8041D7EE-85A9-4E00-B5A3-280CA72401FD}" presName="txTwo" presStyleLbl="node2" presStyleIdx="1" presStyleCnt="6">
        <dgm:presLayoutVars>
          <dgm:chPref val="3"/>
        </dgm:presLayoutVars>
      </dgm:prSet>
      <dgm:spPr/>
    </dgm:pt>
    <dgm:pt modelId="{97D03DB3-90B0-4F7B-8E83-AB4FA55F68A9}" type="pres">
      <dgm:prSet presAssocID="{8041D7EE-85A9-4E00-B5A3-280CA72401FD}" presName="horzTwo" presStyleCnt="0"/>
      <dgm:spPr/>
    </dgm:pt>
    <dgm:pt modelId="{5BE780F7-78EA-4C23-8E8F-D07FEE98FB7F}" type="pres">
      <dgm:prSet presAssocID="{C698346E-A93F-428E-B8E3-C6433833D2FA}" presName="sibSpaceTwo" presStyleCnt="0"/>
      <dgm:spPr/>
    </dgm:pt>
    <dgm:pt modelId="{D71B9795-CD15-4DBE-A544-E41D9044312E}" type="pres">
      <dgm:prSet presAssocID="{BF805394-ABDF-416C-B44D-CA5F9166AC32}" presName="vertTwo" presStyleCnt="0"/>
      <dgm:spPr/>
    </dgm:pt>
    <dgm:pt modelId="{7504CE59-1911-460F-A013-384EC87D17A0}" type="pres">
      <dgm:prSet presAssocID="{BF805394-ABDF-416C-B44D-CA5F9166AC32}" presName="txTwo" presStyleLbl="node2" presStyleIdx="2" presStyleCnt="6" custScaleX="114006">
        <dgm:presLayoutVars>
          <dgm:chPref val="3"/>
        </dgm:presLayoutVars>
      </dgm:prSet>
      <dgm:spPr/>
    </dgm:pt>
    <dgm:pt modelId="{DDF2E7D6-15D5-43F0-AA53-5AB6C3E7217B}" type="pres">
      <dgm:prSet presAssocID="{BF805394-ABDF-416C-B44D-CA5F9166AC32}" presName="horzTwo" presStyleCnt="0"/>
      <dgm:spPr/>
    </dgm:pt>
    <dgm:pt modelId="{DCEA6654-88FD-4DAF-A192-EAB252F993B7}" type="pres">
      <dgm:prSet presAssocID="{FADF9B3F-F10C-456A-89B9-22D994595D49}" presName="sibSpaceTwo" presStyleCnt="0"/>
      <dgm:spPr/>
    </dgm:pt>
    <dgm:pt modelId="{DF0EDC72-7DDB-4901-8F25-20F264D8BAAF}" type="pres">
      <dgm:prSet presAssocID="{8CFB303C-4CE5-4F76-A580-6A5B3A4EFD6A}" presName="vertTwo" presStyleCnt="0"/>
      <dgm:spPr/>
    </dgm:pt>
    <dgm:pt modelId="{5150A1F9-8650-4F94-A64A-7DBC09D62884}" type="pres">
      <dgm:prSet presAssocID="{8CFB303C-4CE5-4F76-A580-6A5B3A4EFD6A}" presName="txTwo" presStyleLbl="node2" presStyleIdx="3" presStyleCnt="6" custScaleX="110304" custLinFactNeighborX="-749" custLinFactNeighborY="24">
        <dgm:presLayoutVars>
          <dgm:chPref val="3"/>
        </dgm:presLayoutVars>
      </dgm:prSet>
      <dgm:spPr/>
    </dgm:pt>
    <dgm:pt modelId="{CC7C4464-DE17-47BC-B475-DFFB8EF84C92}" type="pres">
      <dgm:prSet presAssocID="{8CFB303C-4CE5-4F76-A580-6A5B3A4EFD6A}" presName="horzTwo" presStyleCnt="0"/>
      <dgm:spPr/>
    </dgm:pt>
    <dgm:pt modelId="{B2DFE8BC-D2B0-4EF0-913F-388EAF761173}" type="pres">
      <dgm:prSet presAssocID="{8499378B-3428-4CB1-9CA5-0E2EFEF36BA1}" presName="sibSpaceTwo" presStyleCnt="0"/>
      <dgm:spPr/>
    </dgm:pt>
    <dgm:pt modelId="{E9A03224-068B-4B8A-8E1B-8514E55406EF}" type="pres">
      <dgm:prSet presAssocID="{70DB6E04-9216-4236-912F-5E0122D4D05B}" presName="vertTwo" presStyleCnt="0"/>
      <dgm:spPr/>
    </dgm:pt>
    <dgm:pt modelId="{5E1CAFBF-2151-4215-A457-637EE5F00DA8}" type="pres">
      <dgm:prSet presAssocID="{70DB6E04-9216-4236-912F-5E0122D4D05B}" presName="txTwo" presStyleLbl="node2" presStyleIdx="4" presStyleCnt="6">
        <dgm:presLayoutVars>
          <dgm:chPref val="3"/>
        </dgm:presLayoutVars>
      </dgm:prSet>
      <dgm:spPr/>
    </dgm:pt>
    <dgm:pt modelId="{A1550EFC-F019-4C6B-9CCC-59334843BC4E}" type="pres">
      <dgm:prSet presAssocID="{70DB6E04-9216-4236-912F-5E0122D4D05B}" presName="horzTwo" presStyleCnt="0"/>
      <dgm:spPr/>
    </dgm:pt>
    <dgm:pt modelId="{0AF76737-DFA6-4D2B-BB63-ED27079D67AA}" type="pres">
      <dgm:prSet presAssocID="{53AEAFBE-9B0C-4665-9437-1075E643018D}" presName="sibSpaceTwo" presStyleCnt="0"/>
      <dgm:spPr/>
    </dgm:pt>
    <dgm:pt modelId="{6FEFE0B2-0125-4AA2-9154-B28455C93B04}" type="pres">
      <dgm:prSet presAssocID="{08EC3AA2-2324-4967-8635-0B95C2B95C16}" presName="vertTwo" presStyleCnt="0"/>
      <dgm:spPr/>
    </dgm:pt>
    <dgm:pt modelId="{B11DABEB-AAD2-454D-A9D0-71228CCA8759}" type="pres">
      <dgm:prSet presAssocID="{08EC3AA2-2324-4967-8635-0B95C2B95C16}" presName="txTwo" presStyleLbl="node2" presStyleIdx="5" presStyleCnt="6">
        <dgm:presLayoutVars>
          <dgm:chPref val="3"/>
        </dgm:presLayoutVars>
      </dgm:prSet>
      <dgm:spPr/>
    </dgm:pt>
    <dgm:pt modelId="{CB1AB819-1007-41B9-B2C6-DDD971FC84D0}" type="pres">
      <dgm:prSet presAssocID="{08EC3AA2-2324-4967-8635-0B95C2B95C16}" presName="horzTwo" presStyleCnt="0"/>
      <dgm:spPr/>
    </dgm:pt>
  </dgm:ptLst>
  <dgm:cxnLst>
    <dgm:cxn modelId="{9EAF9401-5BF5-4FAE-B58E-F30F7E74065C}" type="presOf" srcId="{07ED7309-A69C-4127-BFEC-552202A8E1A9}" destId="{6FA197E2-AAC3-4640-83F1-FD7225ADCCA5}" srcOrd="0" destOrd="0" presId="urn:microsoft.com/office/officeart/2005/8/layout/hierarchy4"/>
    <dgm:cxn modelId="{748B2E21-7A6D-4D6C-985C-FFFBB60B1B40}" type="presOf" srcId="{70DB6E04-9216-4236-912F-5E0122D4D05B}" destId="{5E1CAFBF-2151-4215-A457-637EE5F00DA8}" srcOrd="0" destOrd="0" presId="urn:microsoft.com/office/officeart/2005/8/layout/hierarchy4"/>
    <dgm:cxn modelId="{32DB8C21-2452-4A24-9EED-2DECBC0A0C49}" srcId="{C36AFBDD-E85C-4133-A458-CCA40369FE07}" destId="{8041D7EE-85A9-4E00-B5A3-280CA72401FD}" srcOrd="1" destOrd="0" parTransId="{B40E9E95-D654-4E8E-85EF-14FF69CDB927}" sibTransId="{C698346E-A93F-428E-B8E3-C6433833D2FA}"/>
    <dgm:cxn modelId="{0F16553B-03DE-4526-9F0E-D2291029A351}" srcId="{C36AFBDD-E85C-4133-A458-CCA40369FE07}" destId="{08EC3AA2-2324-4967-8635-0B95C2B95C16}" srcOrd="5" destOrd="0" parTransId="{A90D8E48-0E10-4CF7-9576-C5E3E3F247D5}" sibTransId="{EC8415AC-4996-4653-80EF-7A7BF25662D5}"/>
    <dgm:cxn modelId="{FA197470-28DA-4388-AD3B-33B85D47875D}" type="presOf" srcId="{C36AFBDD-E85C-4133-A458-CCA40369FE07}" destId="{4C5286DE-D7F6-493E-92E9-30A28BE84F7F}" srcOrd="0" destOrd="0" presId="urn:microsoft.com/office/officeart/2005/8/layout/hierarchy4"/>
    <dgm:cxn modelId="{57008B9E-F915-4A16-9A2A-8E1FC481B981}" srcId="{C36AFBDD-E85C-4133-A458-CCA40369FE07}" destId="{BF805394-ABDF-416C-B44D-CA5F9166AC32}" srcOrd="2" destOrd="0" parTransId="{6C65FEB4-72BE-4909-A7B7-3C9695EDA052}" sibTransId="{FADF9B3F-F10C-456A-89B9-22D994595D49}"/>
    <dgm:cxn modelId="{792593AF-040F-495E-BFEC-5C01B803CB2C}" type="presOf" srcId="{8CFB303C-4CE5-4F76-A580-6A5B3A4EFD6A}" destId="{5150A1F9-8650-4F94-A64A-7DBC09D62884}" srcOrd="0" destOrd="0" presId="urn:microsoft.com/office/officeart/2005/8/layout/hierarchy4"/>
    <dgm:cxn modelId="{527FD5B0-86F5-4D8E-89F9-0C7848E925BA}" srcId="{27D0EB0C-46D4-4877-95D5-FC477FD334AD}" destId="{C36AFBDD-E85C-4133-A458-CCA40369FE07}" srcOrd="0" destOrd="0" parTransId="{637BE636-96ED-45F2-B1DA-6D323ABD5A9E}" sibTransId="{58667B38-2429-4C70-B332-0BB07538F346}"/>
    <dgm:cxn modelId="{65EB67B5-0B9E-4F0D-B706-70319015EED8}" type="presOf" srcId="{08EC3AA2-2324-4967-8635-0B95C2B95C16}" destId="{B11DABEB-AAD2-454D-A9D0-71228CCA8759}" srcOrd="0" destOrd="0" presId="urn:microsoft.com/office/officeart/2005/8/layout/hierarchy4"/>
    <dgm:cxn modelId="{5F2FCAD3-D3A8-451D-85A3-15617C457257}" type="presOf" srcId="{27D0EB0C-46D4-4877-95D5-FC477FD334AD}" destId="{E5F77843-2B3F-4DA5-AED7-2829AB14CF43}" srcOrd="0" destOrd="0" presId="urn:microsoft.com/office/officeart/2005/8/layout/hierarchy4"/>
    <dgm:cxn modelId="{948230DA-8C62-4260-8FEB-1F5B46EB1146}" type="presOf" srcId="{BF805394-ABDF-416C-B44D-CA5F9166AC32}" destId="{7504CE59-1911-460F-A013-384EC87D17A0}" srcOrd="0" destOrd="0" presId="urn:microsoft.com/office/officeart/2005/8/layout/hierarchy4"/>
    <dgm:cxn modelId="{F89638E0-DC24-4573-9549-B790A5BA03E7}" srcId="{C36AFBDD-E85C-4133-A458-CCA40369FE07}" destId="{8CFB303C-4CE5-4F76-A580-6A5B3A4EFD6A}" srcOrd="3" destOrd="0" parTransId="{69ADF11D-CC33-47E1-94B0-16383390916B}" sibTransId="{8499378B-3428-4CB1-9CA5-0E2EFEF36BA1}"/>
    <dgm:cxn modelId="{DD3B4FE1-7655-41F6-AB7A-07C628F4B9B9}" srcId="{C36AFBDD-E85C-4133-A458-CCA40369FE07}" destId="{70DB6E04-9216-4236-912F-5E0122D4D05B}" srcOrd="4" destOrd="0" parTransId="{DA180C0A-6068-4C74-B53C-3DACD6207B46}" sibTransId="{53AEAFBE-9B0C-4665-9437-1075E643018D}"/>
    <dgm:cxn modelId="{824B09EF-4DC2-4227-998F-D7405FFBD74E}" type="presOf" srcId="{8041D7EE-85A9-4E00-B5A3-280CA72401FD}" destId="{C522EE83-8FAD-40BB-9E26-C00CF866F4B3}" srcOrd="0" destOrd="0" presId="urn:microsoft.com/office/officeart/2005/8/layout/hierarchy4"/>
    <dgm:cxn modelId="{728329F1-B050-434D-B0E4-3FBFF7DD5ED5}" srcId="{C36AFBDD-E85C-4133-A458-CCA40369FE07}" destId="{07ED7309-A69C-4127-BFEC-552202A8E1A9}" srcOrd="0" destOrd="0" parTransId="{0697D615-EDB6-4EE8-949C-8E72EF1A2654}" sibTransId="{D8D4AFCF-8B10-443C-9B8D-396231DDA949}"/>
    <dgm:cxn modelId="{8A410DE1-51E3-49A7-AC2D-01E9A6F0FFDD}" type="presParOf" srcId="{E5F77843-2B3F-4DA5-AED7-2829AB14CF43}" destId="{FC5BCDFC-62BC-4BA9-9708-B784CDCE3341}" srcOrd="0" destOrd="0" presId="urn:microsoft.com/office/officeart/2005/8/layout/hierarchy4"/>
    <dgm:cxn modelId="{64AE8984-2740-44C3-B20B-756F362B870B}" type="presParOf" srcId="{FC5BCDFC-62BC-4BA9-9708-B784CDCE3341}" destId="{4C5286DE-D7F6-493E-92E9-30A28BE84F7F}" srcOrd="0" destOrd="0" presId="urn:microsoft.com/office/officeart/2005/8/layout/hierarchy4"/>
    <dgm:cxn modelId="{08545EAE-9241-448B-B959-70F68B0956D8}" type="presParOf" srcId="{FC5BCDFC-62BC-4BA9-9708-B784CDCE3341}" destId="{75199747-B15E-4F70-AFD0-0E8B7143669E}" srcOrd="1" destOrd="0" presId="urn:microsoft.com/office/officeart/2005/8/layout/hierarchy4"/>
    <dgm:cxn modelId="{0A1AB106-93B0-4306-9BA7-04ECF748EAE1}" type="presParOf" srcId="{FC5BCDFC-62BC-4BA9-9708-B784CDCE3341}" destId="{DE5DD2DA-5768-4D0F-AD76-A153C44287E6}" srcOrd="2" destOrd="0" presId="urn:microsoft.com/office/officeart/2005/8/layout/hierarchy4"/>
    <dgm:cxn modelId="{1B14CAFA-0702-459F-873B-F865BE06B1FA}" type="presParOf" srcId="{DE5DD2DA-5768-4D0F-AD76-A153C44287E6}" destId="{71E0DDFA-E0A1-427E-9BD2-091197A81C5F}" srcOrd="0" destOrd="0" presId="urn:microsoft.com/office/officeart/2005/8/layout/hierarchy4"/>
    <dgm:cxn modelId="{0AD591C0-D09E-46CB-8A3D-839C03406B05}" type="presParOf" srcId="{71E0DDFA-E0A1-427E-9BD2-091197A81C5F}" destId="{6FA197E2-AAC3-4640-83F1-FD7225ADCCA5}" srcOrd="0" destOrd="0" presId="urn:microsoft.com/office/officeart/2005/8/layout/hierarchy4"/>
    <dgm:cxn modelId="{8E6DB344-854A-463B-ADEE-38C1BE60B0F9}" type="presParOf" srcId="{71E0DDFA-E0A1-427E-9BD2-091197A81C5F}" destId="{CE7D536B-80D2-4419-A51C-CF5EFFB5127B}" srcOrd="1" destOrd="0" presId="urn:microsoft.com/office/officeart/2005/8/layout/hierarchy4"/>
    <dgm:cxn modelId="{303F837F-B7B7-4456-8698-8F5C4CA16A43}" type="presParOf" srcId="{DE5DD2DA-5768-4D0F-AD76-A153C44287E6}" destId="{1EB6CE18-3F02-4D6F-BEE5-1F45F84B5409}" srcOrd="1" destOrd="0" presId="urn:microsoft.com/office/officeart/2005/8/layout/hierarchy4"/>
    <dgm:cxn modelId="{BD109C0F-33DA-4EC2-9660-30AF4AD2D654}" type="presParOf" srcId="{DE5DD2DA-5768-4D0F-AD76-A153C44287E6}" destId="{C74590EE-4A50-4E52-B3A0-233A363E70BB}" srcOrd="2" destOrd="0" presId="urn:microsoft.com/office/officeart/2005/8/layout/hierarchy4"/>
    <dgm:cxn modelId="{2A547AE6-7982-4359-BF65-CDEFF13CDCD3}" type="presParOf" srcId="{C74590EE-4A50-4E52-B3A0-233A363E70BB}" destId="{C522EE83-8FAD-40BB-9E26-C00CF866F4B3}" srcOrd="0" destOrd="0" presId="urn:microsoft.com/office/officeart/2005/8/layout/hierarchy4"/>
    <dgm:cxn modelId="{949A1275-8344-48FA-9067-C5484B349C38}" type="presParOf" srcId="{C74590EE-4A50-4E52-B3A0-233A363E70BB}" destId="{97D03DB3-90B0-4F7B-8E83-AB4FA55F68A9}" srcOrd="1" destOrd="0" presId="urn:microsoft.com/office/officeart/2005/8/layout/hierarchy4"/>
    <dgm:cxn modelId="{DDA64F83-E435-4F13-8827-61BAA5694F55}" type="presParOf" srcId="{DE5DD2DA-5768-4D0F-AD76-A153C44287E6}" destId="{5BE780F7-78EA-4C23-8E8F-D07FEE98FB7F}" srcOrd="3" destOrd="0" presId="urn:microsoft.com/office/officeart/2005/8/layout/hierarchy4"/>
    <dgm:cxn modelId="{C542525A-3A64-4FAD-9EF0-810EBAD99C8E}" type="presParOf" srcId="{DE5DD2DA-5768-4D0F-AD76-A153C44287E6}" destId="{D71B9795-CD15-4DBE-A544-E41D9044312E}" srcOrd="4" destOrd="0" presId="urn:microsoft.com/office/officeart/2005/8/layout/hierarchy4"/>
    <dgm:cxn modelId="{09B39976-6D9F-48EA-A9F2-463D3284B64A}" type="presParOf" srcId="{D71B9795-CD15-4DBE-A544-E41D9044312E}" destId="{7504CE59-1911-460F-A013-384EC87D17A0}" srcOrd="0" destOrd="0" presId="urn:microsoft.com/office/officeart/2005/8/layout/hierarchy4"/>
    <dgm:cxn modelId="{F55445D2-4D55-43B8-8A64-39BBC238D9DB}" type="presParOf" srcId="{D71B9795-CD15-4DBE-A544-E41D9044312E}" destId="{DDF2E7D6-15D5-43F0-AA53-5AB6C3E7217B}" srcOrd="1" destOrd="0" presId="urn:microsoft.com/office/officeart/2005/8/layout/hierarchy4"/>
    <dgm:cxn modelId="{9508D8F9-D4C5-4302-94E7-88B299546A58}" type="presParOf" srcId="{DE5DD2DA-5768-4D0F-AD76-A153C44287E6}" destId="{DCEA6654-88FD-4DAF-A192-EAB252F993B7}" srcOrd="5" destOrd="0" presId="urn:microsoft.com/office/officeart/2005/8/layout/hierarchy4"/>
    <dgm:cxn modelId="{03AC1624-A487-42E8-856A-DBADA82F245B}" type="presParOf" srcId="{DE5DD2DA-5768-4D0F-AD76-A153C44287E6}" destId="{DF0EDC72-7DDB-4901-8F25-20F264D8BAAF}" srcOrd="6" destOrd="0" presId="urn:microsoft.com/office/officeart/2005/8/layout/hierarchy4"/>
    <dgm:cxn modelId="{30EC36A9-FFDD-4787-8CA9-B668B18D477A}" type="presParOf" srcId="{DF0EDC72-7DDB-4901-8F25-20F264D8BAAF}" destId="{5150A1F9-8650-4F94-A64A-7DBC09D62884}" srcOrd="0" destOrd="0" presId="urn:microsoft.com/office/officeart/2005/8/layout/hierarchy4"/>
    <dgm:cxn modelId="{1C02A1F8-106D-49A8-95CA-B0E0B0794DB4}" type="presParOf" srcId="{DF0EDC72-7DDB-4901-8F25-20F264D8BAAF}" destId="{CC7C4464-DE17-47BC-B475-DFFB8EF84C92}" srcOrd="1" destOrd="0" presId="urn:microsoft.com/office/officeart/2005/8/layout/hierarchy4"/>
    <dgm:cxn modelId="{DDCAB468-4987-4E10-A2ED-6B0B49DA73D6}" type="presParOf" srcId="{DE5DD2DA-5768-4D0F-AD76-A153C44287E6}" destId="{B2DFE8BC-D2B0-4EF0-913F-388EAF761173}" srcOrd="7" destOrd="0" presId="urn:microsoft.com/office/officeart/2005/8/layout/hierarchy4"/>
    <dgm:cxn modelId="{C3152A86-FEB3-4293-B1A1-EBF9DB79E1B1}" type="presParOf" srcId="{DE5DD2DA-5768-4D0F-AD76-A153C44287E6}" destId="{E9A03224-068B-4B8A-8E1B-8514E55406EF}" srcOrd="8" destOrd="0" presId="urn:microsoft.com/office/officeart/2005/8/layout/hierarchy4"/>
    <dgm:cxn modelId="{69B2923F-097C-4923-9C14-DE591760D4AB}" type="presParOf" srcId="{E9A03224-068B-4B8A-8E1B-8514E55406EF}" destId="{5E1CAFBF-2151-4215-A457-637EE5F00DA8}" srcOrd="0" destOrd="0" presId="urn:microsoft.com/office/officeart/2005/8/layout/hierarchy4"/>
    <dgm:cxn modelId="{18BEF19E-75E3-4F2F-BD79-BE2FA72EB86A}" type="presParOf" srcId="{E9A03224-068B-4B8A-8E1B-8514E55406EF}" destId="{A1550EFC-F019-4C6B-9CCC-59334843BC4E}" srcOrd="1" destOrd="0" presId="urn:microsoft.com/office/officeart/2005/8/layout/hierarchy4"/>
    <dgm:cxn modelId="{B991FEF4-4920-46E9-A89F-2F9943EF450B}" type="presParOf" srcId="{DE5DD2DA-5768-4D0F-AD76-A153C44287E6}" destId="{0AF76737-DFA6-4D2B-BB63-ED27079D67AA}" srcOrd="9" destOrd="0" presId="urn:microsoft.com/office/officeart/2005/8/layout/hierarchy4"/>
    <dgm:cxn modelId="{271B7360-62A1-47B9-B2FC-6929DDA3F747}" type="presParOf" srcId="{DE5DD2DA-5768-4D0F-AD76-A153C44287E6}" destId="{6FEFE0B2-0125-4AA2-9154-B28455C93B04}" srcOrd="10" destOrd="0" presId="urn:microsoft.com/office/officeart/2005/8/layout/hierarchy4"/>
    <dgm:cxn modelId="{39C599FD-F285-4243-8E62-90919C93B6CB}" type="presParOf" srcId="{6FEFE0B2-0125-4AA2-9154-B28455C93B04}" destId="{B11DABEB-AAD2-454D-A9D0-71228CCA8759}" srcOrd="0" destOrd="0" presId="urn:microsoft.com/office/officeart/2005/8/layout/hierarchy4"/>
    <dgm:cxn modelId="{9C38E89A-93DF-4798-BCDB-D847F8CD6BE4}" type="presParOf" srcId="{6FEFE0B2-0125-4AA2-9154-B28455C93B04}" destId="{CB1AB819-1007-41B9-B2C6-DDD971FC84D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286DE-D7F6-493E-92E9-30A28BE84F7F}">
      <dsp:nvSpPr>
        <dsp:cNvPr id="0" name=""/>
        <dsp:cNvSpPr/>
      </dsp:nvSpPr>
      <dsp:spPr>
        <a:xfrm>
          <a:off x="0" y="1971"/>
          <a:ext cx="8291008" cy="1596173"/>
        </a:xfrm>
        <a:prstGeom prst="roundRect">
          <a:avLst>
            <a:gd name="adj" fmla="val 10000"/>
          </a:avLst>
        </a:prstGeom>
        <a:solidFill>
          <a:srgbClr val="0822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Efficient Appliances Market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(S&amp;L Programs and MEPs)</a:t>
          </a:r>
        </a:p>
      </dsp:txBody>
      <dsp:txXfrm>
        <a:off x="46750" y="48721"/>
        <a:ext cx="8197508" cy="1502673"/>
      </dsp:txXfrm>
    </dsp:sp>
    <dsp:sp modelId="{6FA197E2-AAC3-4640-83F1-FD7225ADCCA5}">
      <dsp:nvSpPr>
        <dsp:cNvPr id="0" name=""/>
        <dsp:cNvSpPr/>
      </dsp:nvSpPr>
      <dsp:spPr>
        <a:xfrm>
          <a:off x="4921" y="1881169"/>
          <a:ext cx="1244317" cy="2914746"/>
        </a:xfrm>
        <a:prstGeom prst="roundRect">
          <a:avLst>
            <a:gd name="adj" fmla="val 10000"/>
          </a:avLst>
        </a:prstGeom>
        <a:solidFill>
          <a:srgbClr val="0822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Market Demand</a:t>
          </a:r>
        </a:p>
      </dsp:txBody>
      <dsp:txXfrm>
        <a:off x="41366" y="1917614"/>
        <a:ext cx="1171427" cy="2841856"/>
      </dsp:txXfrm>
    </dsp:sp>
    <dsp:sp modelId="{C522EE83-8FAD-40BB-9E26-C00CF866F4B3}">
      <dsp:nvSpPr>
        <dsp:cNvPr id="0" name=""/>
        <dsp:cNvSpPr/>
      </dsp:nvSpPr>
      <dsp:spPr>
        <a:xfrm>
          <a:off x="1353760" y="1881169"/>
          <a:ext cx="1244317" cy="2914746"/>
        </a:xfrm>
        <a:prstGeom prst="roundRect">
          <a:avLst>
            <a:gd name="adj" fmla="val 10000"/>
          </a:avLst>
        </a:prstGeom>
        <a:solidFill>
          <a:srgbClr val="0822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Cost Benefits</a:t>
          </a:r>
        </a:p>
      </dsp:txBody>
      <dsp:txXfrm>
        <a:off x="1390205" y="1917614"/>
        <a:ext cx="1171427" cy="2841856"/>
      </dsp:txXfrm>
    </dsp:sp>
    <dsp:sp modelId="{7504CE59-1911-460F-A013-384EC87D17A0}">
      <dsp:nvSpPr>
        <dsp:cNvPr id="0" name=""/>
        <dsp:cNvSpPr/>
      </dsp:nvSpPr>
      <dsp:spPr>
        <a:xfrm>
          <a:off x="2702600" y="1881169"/>
          <a:ext cx="1418596" cy="2914746"/>
        </a:xfrm>
        <a:prstGeom prst="roundRect">
          <a:avLst>
            <a:gd name="adj" fmla="val 10000"/>
          </a:avLst>
        </a:prstGeom>
        <a:solidFill>
          <a:srgbClr val="0822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Quality Infrastructure </a:t>
          </a:r>
        </a:p>
      </dsp:txBody>
      <dsp:txXfrm>
        <a:off x="2744149" y="1922718"/>
        <a:ext cx="1335498" cy="2831648"/>
      </dsp:txXfrm>
    </dsp:sp>
    <dsp:sp modelId="{5150A1F9-8650-4F94-A64A-7DBC09D62884}">
      <dsp:nvSpPr>
        <dsp:cNvPr id="0" name=""/>
        <dsp:cNvSpPr/>
      </dsp:nvSpPr>
      <dsp:spPr>
        <a:xfrm>
          <a:off x="4216399" y="1881869"/>
          <a:ext cx="1372531" cy="2914746"/>
        </a:xfrm>
        <a:prstGeom prst="roundRect">
          <a:avLst>
            <a:gd name="adj" fmla="val 10000"/>
          </a:avLst>
        </a:prstGeom>
        <a:solidFill>
          <a:srgbClr val="0822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Trade Facilitation </a:t>
          </a:r>
        </a:p>
      </dsp:txBody>
      <dsp:txXfrm>
        <a:off x="4256599" y="1922069"/>
        <a:ext cx="1292131" cy="2834346"/>
      </dsp:txXfrm>
    </dsp:sp>
    <dsp:sp modelId="{5E1CAFBF-2151-4215-A457-637EE5F00DA8}">
      <dsp:nvSpPr>
        <dsp:cNvPr id="0" name=""/>
        <dsp:cNvSpPr/>
      </dsp:nvSpPr>
      <dsp:spPr>
        <a:xfrm>
          <a:off x="5702773" y="1881169"/>
          <a:ext cx="1244317" cy="2914746"/>
        </a:xfrm>
        <a:prstGeom prst="roundRect">
          <a:avLst>
            <a:gd name="adj" fmla="val 10000"/>
          </a:avLst>
        </a:prstGeom>
        <a:solidFill>
          <a:srgbClr val="0822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Policies and Regulations  </a:t>
          </a:r>
        </a:p>
      </dsp:txBody>
      <dsp:txXfrm>
        <a:off x="5739218" y="1917614"/>
        <a:ext cx="1171427" cy="2841856"/>
      </dsp:txXfrm>
    </dsp:sp>
    <dsp:sp modelId="{B11DABEB-AAD2-454D-A9D0-71228CCA8759}">
      <dsp:nvSpPr>
        <dsp:cNvPr id="0" name=""/>
        <dsp:cNvSpPr/>
      </dsp:nvSpPr>
      <dsp:spPr>
        <a:xfrm>
          <a:off x="7051612" y="1881169"/>
          <a:ext cx="1244317" cy="2914746"/>
        </a:xfrm>
        <a:prstGeom prst="roundRect">
          <a:avLst>
            <a:gd name="adj" fmla="val 10000"/>
          </a:avLst>
        </a:prstGeom>
        <a:solidFill>
          <a:srgbClr val="0822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Consumer Confidence and Awareness </a:t>
          </a:r>
        </a:p>
      </dsp:txBody>
      <dsp:txXfrm>
        <a:off x="7088057" y="1917614"/>
        <a:ext cx="1171427" cy="2841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75A83-B0A0-F941-9E84-37C674E8AF5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C75D0-4E5A-B147-9DD3-9A65C28A7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64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1F39B-BE8A-F84A-9EC6-B803D69CDF8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E55C-1D1D-4F47-9F17-CF18EB29C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5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E55C-1D1D-4F47-9F17-CF18EB29C2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8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E55C-1D1D-4F47-9F17-CF18EB29C2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37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E55C-1D1D-4F47-9F17-CF18EB29C2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55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E55C-1D1D-4F47-9F17-CF18EB29C2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1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58394"/>
            <a:ext cx="7772400" cy="147002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16811"/>
            <a:ext cx="6400800" cy="15359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8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8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48847"/>
            <a:ext cx="2057400" cy="5277316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48847"/>
            <a:ext cx="6019800" cy="5277316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7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067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19946"/>
            <a:ext cx="6400800" cy="13608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meetMED-fullcolor-WE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504" y="-232953"/>
            <a:ext cx="5863464" cy="229010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94440" y="202882"/>
            <a:ext cx="675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189A3A"/>
                </a:solidFill>
                <a:latin typeface="Arial"/>
                <a:cs typeface="Arial"/>
              </a:rPr>
              <a:t>Mitigation Enabling Energy Transition in the </a:t>
            </a:r>
            <a:r>
              <a:rPr lang="en-US" sz="1400" b="1" dirty="0" err="1">
                <a:solidFill>
                  <a:srgbClr val="189A3A"/>
                </a:solidFill>
                <a:latin typeface="Arial"/>
                <a:cs typeface="Arial"/>
              </a:rPr>
              <a:t>MEDiterranean</a:t>
            </a:r>
            <a:r>
              <a:rPr lang="en-US" sz="1400" b="1" dirty="0">
                <a:solidFill>
                  <a:srgbClr val="189A3A"/>
                </a:solidFill>
                <a:latin typeface="Arial"/>
                <a:cs typeface="Arial"/>
              </a:rPr>
              <a:t> region – Phase II </a:t>
            </a:r>
            <a:endParaRPr lang="en-US" sz="1400" b="1" dirty="0">
              <a:solidFill>
                <a:srgbClr val="189A3A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161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4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4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18877"/>
            <a:ext cx="4038600" cy="40072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18877"/>
            <a:ext cx="4038600" cy="40072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6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3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4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3008313" cy="1162050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68363"/>
            <a:ext cx="5111750" cy="5028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30412"/>
            <a:ext cx="3008313" cy="38661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/>
              <a:t>Click to edit Master text styles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3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0995"/>
            <a:ext cx="5486400" cy="36065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/>
              <a:t>Click to edit Master text styles</a:t>
            </a: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3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6479" y="614"/>
            <a:ext cx="9150479" cy="643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611" y="-65513"/>
            <a:ext cx="1816728" cy="7095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63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88737"/>
            <a:ext cx="8229600" cy="3863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B7AF10-288E-486E-A9D8-2C6FCAA60A34}"/>
              </a:ext>
            </a:extLst>
          </p:cNvPr>
          <p:cNvSpPr txBox="1"/>
          <p:nvPr userDrawn="1"/>
        </p:nvSpPr>
        <p:spPr>
          <a:xfrm>
            <a:off x="545504" y="376673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Proxima Nova Extra Bold"/>
              </a:rPr>
              <a:t>Phase II</a:t>
            </a:r>
          </a:p>
        </p:txBody>
      </p:sp>
    </p:spTree>
    <p:extLst>
      <p:ext uri="{BB962C8B-B14F-4D97-AF65-F5344CB8AC3E}">
        <p14:creationId xmlns:p14="http://schemas.microsoft.com/office/powerpoint/2010/main" val="299473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8224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8224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8224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8224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8224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220589"/>
            <a:ext cx="9150479" cy="643437"/>
          </a:xfrm>
          <a:prstGeom prst="rect">
            <a:avLst/>
          </a:prstGeom>
          <a:solidFill>
            <a:srgbClr val="189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meetMED-white-WE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13" y="6141502"/>
            <a:ext cx="1816729" cy="709564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107951" y="6327282"/>
            <a:ext cx="1671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www.meetmed.org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05200" y="636931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206EC-A050-4025-83C0-1E8A304A09B2}"/>
              </a:ext>
            </a:extLst>
          </p:cNvPr>
          <p:cNvSpPr txBox="1"/>
          <p:nvPr userDrawn="1"/>
        </p:nvSpPr>
        <p:spPr>
          <a:xfrm>
            <a:off x="719432" y="6587027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Proxima Nova Extra Bold"/>
              </a:rPr>
              <a:t>Phase II</a:t>
            </a:r>
          </a:p>
        </p:txBody>
      </p:sp>
    </p:spTree>
    <p:extLst>
      <p:ext uri="{BB962C8B-B14F-4D97-AF65-F5344CB8AC3E}">
        <p14:creationId xmlns:p14="http://schemas.microsoft.com/office/powerpoint/2010/main" val="116014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000" b="1" kern="1200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hyperlink" Target="http://www.meetmed.org/" TargetMode="Externa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94736"/>
            <a:ext cx="8678451" cy="103695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53063"/>
                </a:solidFill>
                <a:latin typeface="ProximaNova-Extrabld"/>
                <a:ea typeface="+mn-ea"/>
              </a:rPr>
              <a:t>Plenary Session 3: Concerted Action on Appliances</a:t>
            </a:r>
            <a:br>
              <a:rPr lang="en-US" sz="2800" dirty="0">
                <a:solidFill>
                  <a:srgbClr val="053063"/>
                </a:solidFill>
                <a:latin typeface="ProximaNova-Extrabld"/>
                <a:ea typeface="+mn-ea"/>
              </a:rPr>
            </a:br>
            <a:r>
              <a:rPr lang="en-US" sz="2400" i="0" u="none" strike="noStrike" baseline="0" dirty="0">
                <a:latin typeface="CIDFont+F2"/>
              </a:rPr>
              <a:t>Technicalities of Efficient Appliances</a:t>
            </a:r>
            <a:endParaRPr lang="en-US" sz="2800" dirty="0">
              <a:solidFill>
                <a:srgbClr val="053063"/>
              </a:solidFill>
              <a:latin typeface="ProximaNova-Extrabld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2474" y="4231595"/>
            <a:ext cx="7639050" cy="77662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ProximaNova-Regular"/>
              </a:rPr>
              <a:t>Ahmed Khalil, WP4 Leader, RCREEE</a:t>
            </a:r>
          </a:p>
          <a:p>
            <a:r>
              <a:rPr lang="en-US" sz="1800" u="sng" dirty="0">
                <a:solidFill>
                  <a:srgbClr val="002060"/>
                </a:solidFill>
              </a:rPr>
              <a:t>Ahmed.khalil@rcreee.org</a:t>
            </a:r>
          </a:p>
        </p:txBody>
      </p:sp>
      <p:pic>
        <p:nvPicPr>
          <p:cNvPr id="4" name="Picture 3" descr="meetMED_EU_fund_150dpi_3.png">
            <a:extLst>
              <a:ext uri="{FF2B5EF4-FFF2-40B4-BE49-F238E27FC236}">
                <a16:creationId xmlns:a16="http://schemas.microsoft.com/office/drawing/2014/main" id="{AB378831-7E3F-4195-876A-EFEFAC413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138" y="5267508"/>
            <a:ext cx="877824" cy="9204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9AF8292-9B2C-4C91-AFF2-354A0B2D51C4}"/>
              </a:ext>
            </a:extLst>
          </p:cNvPr>
          <p:cNvSpPr txBox="1">
            <a:spLocks/>
          </p:cNvSpPr>
          <p:nvPr/>
        </p:nvSpPr>
        <p:spPr>
          <a:xfrm>
            <a:off x="1164380" y="5128653"/>
            <a:ext cx="6815240" cy="1057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6000" dirty="0">
                <a:solidFill>
                  <a:srgbClr val="053063"/>
                </a:solidFill>
                <a:latin typeface="ProximaNova-Extrabld"/>
                <a:ea typeface="+mn-ea"/>
              </a:rPr>
              <a:t>meetMED Week</a:t>
            </a:r>
          </a:p>
          <a:p>
            <a:r>
              <a:rPr lang="en-US" sz="4300" dirty="0">
                <a:solidFill>
                  <a:srgbClr val="053063"/>
                </a:solidFill>
                <a:latin typeface="ProximaNova-Regular"/>
                <a:ea typeface="+mn-ea"/>
              </a:rPr>
              <a:t>30 March 2022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57" y="1624631"/>
            <a:ext cx="2350013" cy="7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3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97F8-E91A-455A-BDBB-E131970F3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88" y="747607"/>
            <a:ext cx="8895425" cy="850446"/>
          </a:xfrm>
        </p:spPr>
        <p:txBody>
          <a:bodyPr>
            <a:noAutofit/>
          </a:bodyPr>
          <a:lstStyle/>
          <a:p>
            <a:pPr marL="571500" indent="-285750" algn="l"/>
            <a:r>
              <a:rPr lang="en-US" sz="2500" dirty="0">
                <a:latin typeface="Proxima Nova Extra Bold"/>
              </a:rPr>
              <a:t>Key Pillars for Efficient Appliances</a:t>
            </a:r>
          </a:p>
        </p:txBody>
      </p:sp>
      <p:pic>
        <p:nvPicPr>
          <p:cNvPr id="4" name="Picture 3" descr="meetMED_EU_fund_150dpi_3.png">
            <a:extLst>
              <a:ext uri="{FF2B5EF4-FFF2-40B4-BE49-F238E27FC236}">
                <a16:creationId xmlns:a16="http://schemas.microsoft.com/office/drawing/2014/main" id="{CF3378EF-08AE-4970-A85E-C716FD27E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867" y="19734"/>
            <a:ext cx="633507" cy="664302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1F400AE3-DA64-4069-8F1C-ACF6CF104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8591693"/>
              </p:ext>
            </p:extLst>
          </p:nvPr>
        </p:nvGraphicFramePr>
        <p:xfrm>
          <a:off x="356260" y="1661623"/>
          <a:ext cx="8300851" cy="479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1308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05153C-B262-4000-9C77-00BD5F1C8EA1}"/>
              </a:ext>
            </a:extLst>
          </p:cNvPr>
          <p:cNvSpPr txBox="1">
            <a:spLocks/>
          </p:cNvSpPr>
          <p:nvPr/>
        </p:nvSpPr>
        <p:spPr>
          <a:xfrm>
            <a:off x="359985" y="805917"/>
            <a:ext cx="8229600" cy="42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2500" dirty="0">
                <a:latin typeface="Proxima Nova Extra Bold"/>
              </a:rPr>
              <a:t>Country Key findings</a:t>
            </a:r>
            <a:endParaRPr lang="en-BE" sz="2500" dirty="0">
              <a:latin typeface="Proxima Nova Extra Bold"/>
            </a:endParaRPr>
          </a:p>
        </p:txBody>
      </p:sp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57D82822-00E0-40EF-AB40-42D23906E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0669"/>
            <a:ext cx="8229600" cy="558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60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6F1FFAD-E955-4BAC-BADE-221BCFC2603A}"/>
              </a:ext>
            </a:extLst>
          </p:cNvPr>
          <p:cNvSpPr txBox="1"/>
          <p:nvPr/>
        </p:nvSpPr>
        <p:spPr>
          <a:xfrm>
            <a:off x="4831198" y="1616680"/>
            <a:ext cx="37583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8224F"/>
                </a:solidFill>
                <a:latin typeface="ProximaNova-Regular"/>
                <a:cs typeface="Arial"/>
              </a:rPr>
              <a:t>Only three out of the eight countries have a lab accreditation bodies.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13139-E6AF-455B-86A5-BEA0582CD078}"/>
              </a:ext>
            </a:extLst>
          </p:cNvPr>
          <p:cNvSpPr txBox="1"/>
          <p:nvPr/>
        </p:nvSpPr>
        <p:spPr>
          <a:xfrm>
            <a:off x="487311" y="3140551"/>
            <a:ext cx="85086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000" dirty="0">
                <a:solidFill>
                  <a:srgbClr val="08224F"/>
                </a:solidFill>
                <a:latin typeface="ProximaNova-Regular"/>
                <a:cs typeface="Arial"/>
              </a:rPr>
              <a:t>Expansion of regional and international trade supports dissemination of energy-efficient appliances in different countries including in those lacking clear energy efficiency targets and regulations.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05153C-B262-4000-9C77-00BD5F1C8EA1}"/>
              </a:ext>
            </a:extLst>
          </p:cNvPr>
          <p:cNvSpPr txBox="1">
            <a:spLocks/>
          </p:cNvSpPr>
          <p:nvPr/>
        </p:nvSpPr>
        <p:spPr>
          <a:xfrm>
            <a:off x="359985" y="805917"/>
            <a:ext cx="8229600" cy="42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2500" dirty="0">
                <a:latin typeface="Proxima Nova Extra Bold"/>
              </a:rPr>
              <a:t>Country Key findings</a:t>
            </a:r>
            <a:endParaRPr lang="en-BE" sz="2500" dirty="0">
              <a:latin typeface="Proxima Nova Extra Bold"/>
            </a:endParaRPr>
          </a:p>
        </p:txBody>
      </p:sp>
      <p:pic>
        <p:nvPicPr>
          <p:cNvPr id="3" name="Picture 2" descr="Algeria">
            <a:extLst>
              <a:ext uri="{FF2B5EF4-FFF2-40B4-BE49-F238E27FC236}">
                <a16:creationId xmlns:a16="http://schemas.microsoft.com/office/drawing/2014/main" id="{C64C3963-DBE9-4BB2-A9AD-FB53EA113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11" y="1436411"/>
            <a:ext cx="1335565" cy="13657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63BBA9-B829-4F18-A5BB-783BE18F053D}"/>
              </a:ext>
            </a:extLst>
          </p:cNvPr>
          <p:cNvSpPr txBox="1"/>
          <p:nvPr/>
        </p:nvSpPr>
        <p:spPr>
          <a:xfrm>
            <a:off x="475866" y="4288428"/>
            <a:ext cx="84023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8224F"/>
                </a:solidFill>
                <a:latin typeface="ProximaNova-Regular"/>
                <a:cs typeface="Arial"/>
              </a:rPr>
              <a:t>The absence of such regulations leaves regional markets vulnerable to importation of inefficient devices and delays the establishment/enforcement of quality regulation related to regionally manufactured household appliances.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713A02-526D-46D8-849C-F016F590F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234" y="1421694"/>
            <a:ext cx="1357725" cy="13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A8EE04C-DCEE-4540-B1BF-A7B207AB5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77" y="1381016"/>
            <a:ext cx="660723" cy="13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867CC4-D7F3-4903-A702-B186004D1B24}"/>
              </a:ext>
            </a:extLst>
          </p:cNvPr>
          <p:cNvSpPr txBox="1"/>
          <p:nvPr/>
        </p:nvSpPr>
        <p:spPr>
          <a:xfrm>
            <a:off x="487310" y="5511569"/>
            <a:ext cx="84023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8224F"/>
                </a:solidFill>
                <a:latin typeface="ProximaNova-Regular"/>
                <a:cs typeface="Arial"/>
              </a:rPr>
              <a:t>The lack of regional energy efficiency MEPS and labeling programs limits consumers’ choice as a viable market tool. In combination, these factors lead to spread low energy-efficient equipment all over the region.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9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diterraneanSea_tmo_2018038_PPT_gre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428"/>
          <a:stretch/>
        </p:blipFill>
        <p:spPr>
          <a:xfrm>
            <a:off x="0" y="605023"/>
            <a:ext cx="9144000" cy="622109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80260" y="3310195"/>
            <a:ext cx="4983480" cy="73103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dirty="0">
                <a:solidFill>
                  <a:srgbClr val="FFFFFF"/>
                </a:solidFill>
                <a:latin typeface="ProximaNova-Extrabld"/>
              </a:rPr>
              <a:t>THANK YOU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00875"/>
            <a:ext cx="8229600" cy="215245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2740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4758626" y="194111"/>
            <a:ext cx="368971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Header</a:t>
            </a:r>
            <a:r>
              <a:rPr lang="en-US" baseline="0" dirty="0"/>
              <a:t> section title</a:t>
            </a:r>
            <a:endParaRPr lang="en-US" dirty="0"/>
          </a:p>
        </p:txBody>
      </p:sp>
      <p:pic>
        <p:nvPicPr>
          <p:cNvPr id="9" name="Picture 8" descr="meetMED_EU_fund_150dpi_3.png">
            <a:extLst>
              <a:ext uri="{FF2B5EF4-FFF2-40B4-BE49-F238E27FC236}">
                <a16:creationId xmlns:a16="http://schemas.microsoft.com/office/drawing/2014/main" id="{199902AC-193E-4BAC-B730-AB4BCA804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867" y="19734"/>
            <a:ext cx="633507" cy="6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1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A3F54-5C5B-4BAD-B102-A17369416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63957"/>
            <a:ext cx="8229600" cy="934599"/>
          </a:xfrm>
        </p:spPr>
        <p:txBody>
          <a:bodyPr>
            <a:normAutofit/>
          </a:bodyPr>
          <a:lstStyle/>
          <a:p>
            <a:r>
              <a:rPr lang="en-GB" sz="4800" spc="300" dirty="0">
                <a:solidFill>
                  <a:srgbClr val="053062"/>
                </a:solidFill>
                <a:latin typeface="ProximaNova-Extrabld"/>
              </a:rPr>
              <a:t>Cont</a:t>
            </a:r>
            <a:r>
              <a:rPr lang="fr-BE" sz="4800" spc="300" dirty="0">
                <a:solidFill>
                  <a:srgbClr val="053062"/>
                </a:solidFill>
                <a:latin typeface="ProximaNova-Extrabld"/>
              </a:rPr>
              <a:t>act us</a:t>
            </a:r>
            <a:r>
              <a:rPr lang="en-GB" sz="4800" spc="300" dirty="0">
                <a:solidFill>
                  <a:srgbClr val="053062"/>
                </a:solidFill>
                <a:latin typeface="ProximaNova-Extrabld"/>
              </a:rPr>
              <a:t>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20317-E8EA-4414-A281-A01F79C16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85466" y="5376831"/>
            <a:ext cx="2133600" cy="365125"/>
          </a:xfrm>
        </p:spPr>
        <p:txBody>
          <a:bodyPr/>
          <a:lstStyle/>
          <a:p>
            <a:fld id="{4E6B386F-75EA-2347-AA44-8123F513AD2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DE5C5-0BAE-42C9-9A5A-A907D7B9A0FB}"/>
              </a:ext>
            </a:extLst>
          </p:cNvPr>
          <p:cNvSpPr txBox="1"/>
          <p:nvPr/>
        </p:nvSpPr>
        <p:spPr>
          <a:xfrm>
            <a:off x="3802688" y="4316965"/>
            <a:ext cx="2471841" cy="1018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053062"/>
                </a:solidFill>
                <a:latin typeface="ProximaNova-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www.meetmed.org</a:t>
            </a:r>
            <a:br>
              <a:rPr lang="fr-BE" dirty="0">
                <a:solidFill>
                  <a:srgbClr val="053062"/>
                </a:solidFill>
                <a:latin typeface="ProximaNova-Regular"/>
              </a:rPr>
            </a:br>
            <a:r>
              <a:rPr lang="fr-BE" dirty="0">
                <a:solidFill>
                  <a:srgbClr val="053062"/>
                </a:solidFill>
                <a:latin typeface="ProximaNova-Regular"/>
              </a:rPr>
              <a:t>meetMED Project</a:t>
            </a:r>
          </a:p>
          <a:p>
            <a:pPr>
              <a:lnSpc>
                <a:spcPct val="150000"/>
              </a:lnSpc>
            </a:pPr>
            <a:r>
              <a:rPr lang="fr-BE" dirty="0">
                <a:solidFill>
                  <a:srgbClr val="053062"/>
                </a:solidFill>
              </a:rPr>
              <a:t>@meetmed1</a:t>
            </a:r>
          </a:p>
        </p:txBody>
      </p:sp>
      <p:pic>
        <p:nvPicPr>
          <p:cNvPr id="1026" name="Picture 2" descr="Risultati immagini per twitter icon">
            <a:extLst>
              <a:ext uri="{FF2B5EF4-FFF2-40B4-BE49-F238E27FC236}">
                <a16:creationId xmlns:a16="http://schemas.microsoft.com/office/drawing/2014/main" id="{220DD3D0-2276-433F-90BA-E2E1A10EA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9647" y="5033486"/>
            <a:ext cx="261092" cy="26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1">
            <a:extLst>
              <a:ext uri="{FF2B5EF4-FFF2-40B4-BE49-F238E27FC236}">
                <a16:creationId xmlns:a16="http://schemas.microsoft.com/office/drawing/2014/main" id="{C18DE317-50F1-4796-AB3C-F071367D13D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26188" y="4671083"/>
            <a:ext cx="221957" cy="2312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19FC41-4E2F-4914-911A-6839537CEE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25" b="93213" l="9211" r="92544">
                        <a14:foregroundMark x1="67982" y1="70136" x2="67982" y2="70136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114" y="4332828"/>
            <a:ext cx="332603" cy="322392"/>
          </a:xfrm>
          <a:prstGeom prst="rect">
            <a:avLst/>
          </a:prstGeom>
        </p:spPr>
      </p:pic>
      <p:pic>
        <p:nvPicPr>
          <p:cNvPr id="10" name="Picture 9" descr="meetMED_EU_fund_150dpi_3.png">
            <a:extLst>
              <a:ext uri="{FF2B5EF4-FFF2-40B4-BE49-F238E27FC236}">
                <a16:creationId xmlns:a16="http://schemas.microsoft.com/office/drawing/2014/main" id="{B579B4EB-97C2-4ECE-B21B-1D2540DF76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011" y="6052208"/>
            <a:ext cx="753978" cy="7906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99B0BC-6FA7-446A-9802-F48C1DCA66E5}"/>
              </a:ext>
            </a:extLst>
          </p:cNvPr>
          <p:cNvSpPr txBox="1"/>
          <p:nvPr/>
        </p:nvSpPr>
        <p:spPr>
          <a:xfrm>
            <a:off x="2290439" y="2951664"/>
            <a:ext cx="447434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53063"/>
                </a:solidFill>
                <a:latin typeface="ProximaNova-Regular"/>
                <a:cs typeface="Arial"/>
              </a:rPr>
              <a:t>For any inquires or comments, please don’t hesitate to contact 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10942-0FDD-48EF-BCC1-018CFD3233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4427" y="1597128"/>
            <a:ext cx="58959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94988"/>
      </p:ext>
    </p:extLst>
  </p:cSld>
  <p:clrMapOvr>
    <a:masterClrMapping/>
  </p:clrMapOvr>
</p:sld>
</file>

<file path=ppt/theme/theme1.xml><?xml version="1.0" encoding="utf-8"?>
<a:theme xmlns:a="http://schemas.openxmlformats.org/drawingml/2006/main" name="meetMED_Theme_2">
  <a:themeElements>
    <a:clrScheme name="meetMED color theme">
      <a:dk1>
        <a:sysClr val="windowText" lastClr="000000"/>
      </a:dk1>
      <a:lt1>
        <a:sysClr val="window" lastClr="FFFFFF"/>
      </a:lt1>
      <a:dk2>
        <a:srgbClr val="08224F"/>
      </a:dk2>
      <a:lt2>
        <a:srgbClr val="E0E0E0"/>
      </a:lt2>
      <a:accent1>
        <a:srgbClr val="189A3A"/>
      </a:accent1>
      <a:accent2>
        <a:srgbClr val="08224F"/>
      </a:accent2>
      <a:accent3>
        <a:srgbClr val="FECD09"/>
      </a:accent3>
      <a:accent4>
        <a:srgbClr val="0C6374"/>
      </a:accent4>
      <a:accent5>
        <a:srgbClr val="F06E2E"/>
      </a:accent5>
      <a:accent6>
        <a:srgbClr val="8DCB8C"/>
      </a:accent6>
      <a:hlink>
        <a:srgbClr val="0C6374"/>
      </a:hlink>
      <a:folHlink>
        <a:srgbClr val="F06E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meetMED color theme">
      <a:dk1>
        <a:sysClr val="windowText" lastClr="000000"/>
      </a:dk1>
      <a:lt1>
        <a:sysClr val="window" lastClr="FFFFFF"/>
      </a:lt1>
      <a:dk2>
        <a:srgbClr val="08224F"/>
      </a:dk2>
      <a:lt2>
        <a:srgbClr val="E0E0E0"/>
      </a:lt2>
      <a:accent1>
        <a:srgbClr val="189A3A"/>
      </a:accent1>
      <a:accent2>
        <a:srgbClr val="08224F"/>
      </a:accent2>
      <a:accent3>
        <a:srgbClr val="FECD09"/>
      </a:accent3>
      <a:accent4>
        <a:srgbClr val="0C6374"/>
      </a:accent4>
      <a:accent5>
        <a:srgbClr val="F06E2E"/>
      </a:accent5>
      <a:accent6>
        <a:srgbClr val="8DCB8C"/>
      </a:accent6>
      <a:hlink>
        <a:srgbClr val="0C6374"/>
      </a:hlink>
      <a:folHlink>
        <a:srgbClr val="F06E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7093ACD2D22C49A871ABD585045CAF" ma:contentTypeVersion="13" ma:contentTypeDescription="Create a new document." ma:contentTypeScope="" ma:versionID="7f172bacda6246e514e7e46c732c88bc">
  <xsd:schema xmlns:xsd="http://www.w3.org/2001/XMLSchema" xmlns:xs="http://www.w3.org/2001/XMLSchema" xmlns:p="http://schemas.microsoft.com/office/2006/metadata/properties" xmlns:ns2="06971d15-3341-4901-9177-f749625b50a0" xmlns:ns3="1353b711-ef4a-4b3d-a482-8effb1d4f971" targetNamespace="http://schemas.microsoft.com/office/2006/metadata/properties" ma:root="true" ma:fieldsID="16e0cf90c152fea7e2bdf8ef6e1dd6a4" ns2:_="" ns3:_="">
    <xsd:import namespace="06971d15-3341-4901-9177-f749625b50a0"/>
    <xsd:import namespace="1353b711-ef4a-4b3d-a482-8effb1d4f9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71d15-3341-4901-9177-f749625b50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3b711-ef4a-4b3d-a482-8effb1d4f97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EE8D95-EAB7-4539-8A49-BC5AEEC2E3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A14D4A-68FD-4188-9566-6CC3270D688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8597422-0F77-44F4-B2B0-6971FF523D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971d15-3341-4901-9177-f749625b50a0"/>
    <ds:schemaRef ds:uri="1353b711-ef4a-4b3d-a482-8effb1d4f9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meetMED_Theme_2.thmx</Template>
  <TotalTime>5205</TotalTime>
  <Words>209</Words>
  <Application>Microsoft Office PowerPoint</Application>
  <PresentationFormat>On-screen Show (4:3)</PresentationFormat>
  <Paragraphs>31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CIDFont+F2</vt:lpstr>
      <vt:lpstr>Proxima Nova Extra Bold</vt:lpstr>
      <vt:lpstr>ProximaNova-Extrabld</vt:lpstr>
      <vt:lpstr>ProximaNova-Regular</vt:lpstr>
      <vt:lpstr>meetMED_Theme_2</vt:lpstr>
      <vt:lpstr>Custom Design</vt:lpstr>
      <vt:lpstr>Plenary Session 3: Concerted Action on Appliances Technicalities of Efficient Appliances</vt:lpstr>
      <vt:lpstr>Key Pillars for Efficient Appliances</vt:lpstr>
      <vt:lpstr>PowerPoint Presentation</vt:lpstr>
      <vt:lpstr>PowerPoint Presentation</vt:lpstr>
      <vt:lpstr>PowerPoint Presentation</vt:lpstr>
      <vt:lpstr>Contact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Filipa</dc:creator>
  <cp:lastModifiedBy>Ahmed Khalil</cp:lastModifiedBy>
  <cp:revision>119</cp:revision>
  <dcterms:created xsi:type="dcterms:W3CDTF">2018-09-19T13:21:33Z</dcterms:created>
  <dcterms:modified xsi:type="dcterms:W3CDTF">2022-03-29T13:42:43Z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0x0101000D7093ACD2D22C49A871ABD585045CAF</vt:lpwstr>
  </property>
</Properties>
</file>