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1"/>
  </p:notesMasterIdLst>
  <p:handoutMasterIdLst>
    <p:handoutMasterId r:id="rId12"/>
  </p:handoutMasterIdLst>
  <p:sldIdLst>
    <p:sldId id="260" r:id="rId3"/>
    <p:sldId id="274" r:id="rId4"/>
    <p:sldId id="289" r:id="rId5"/>
    <p:sldId id="291" r:id="rId6"/>
    <p:sldId id="293" r:id="rId7"/>
    <p:sldId id="294" r:id="rId8"/>
    <p:sldId id="296" r:id="rId9"/>
    <p:sldId id="504" r:id="rId10"/>
  </p:sldIdLst>
  <p:sldSz cx="9144000" cy="6858000" type="screen4x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ice Giallombardo" initials="AG" lastIdx="3" clrIdx="0">
    <p:extLst>
      <p:ext uri="{19B8F6BF-5375-455C-9EA6-DF929625EA0E}">
        <p15:presenceInfo xmlns:p15="http://schemas.microsoft.com/office/powerpoint/2012/main" userId="8eaf304e2ee27c72" providerId="Windows Live"/>
      </p:ext>
    </p:extLst>
  </p:cmAuthor>
  <p:cmAuthor id="2" name="yasmeen.oraby@rcreee.org" initials="y" lastIdx="1" clrIdx="1">
    <p:extLst>
      <p:ext uri="{19B8F6BF-5375-455C-9EA6-DF929625EA0E}">
        <p15:presenceInfo xmlns:p15="http://schemas.microsoft.com/office/powerpoint/2012/main" userId="yasmeen.oraby@rcreee.or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9A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43"/>
    <p:restoredTop sz="89886" autoAdjust="0"/>
  </p:normalViewPr>
  <p:slideViewPr>
    <p:cSldViewPr snapToGrid="0" snapToObjects="1">
      <p:cViewPr varScale="1">
        <p:scale>
          <a:sx n="60" d="100"/>
          <a:sy n="60" d="100"/>
        </p:scale>
        <p:origin x="1404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3A5F56-DA99-43A1-A8DA-5D2A01E82B8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4E21191-4A09-42FF-B429-33CB8BF9CCE6}">
      <dgm:prSet phldrT="[Text]"/>
      <dgm:spPr/>
      <dgm:t>
        <a:bodyPr/>
        <a:lstStyle/>
        <a:p>
          <a:r>
            <a:rPr lang="en-US" b="1" dirty="0"/>
            <a:t>Finance Business Models</a:t>
          </a:r>
        </a:p>
      </dgm:t>
    </dgm:pt>
    <dgm:pt modelId="{D01C3CF3-779E-40CE-9B8B-4A53F0ED4F76}" type="parTrans" cxnId="{D8BBEFBE-2FC1-4CA2-A5AC-8CAFB34FFAF1}">
      <dgm:prSet/>
      <dgm:spPr/>
      <dgm:t>
        <a:bodyPr/>
        <a:lstStyle/>
        <a:p>
          <a:endParaRPr lang="en-US"/>
        </a:p>
      </dgm:t>
    </dgm:pt>
    <dgm:pt modelId="{2717BDBF-DF1F-45EA-A99F-DB3B083EB18C}" type="sibTrans" cxnId="{D8BBEFBE-2FC1-4CA2-A5AC-8CAFB34FFAF1}">
      <dgm:prSet/>
      <dgm:spPr/>
      <dgm:t>
        <a:bodyPr/>
        <a:lstStyle/>
        <a:p>
          <a:endParaRPr lang="en-US"/>
        </a:p>
      </dgm:t>
    </dgm:pt>
    <dgm:pt modelId="{AB3CF2B9-3E98-4149-8694-1DFB62A8D054}">
      <dgm:prSet phldrT="[Text]"/>
      <dgm:spPr/>
      <dgm:t>
        <a:bodyPr/>
        <a:lstStyle/>
        <a:p>
          <a:r>
            <a:rPr lang="en-US" b="1" dirty="0"/>
            <a:t>MED-SEI Forums and Finance Round Tables</a:t>
          </a:r>
        </a:p>
      </dgm:t>
    </dgm:pt>
    <dgm:pt modelId="{028B5FEB-858A-4972-A59B-7038FBFF85ED}" type="parTrans" cxnId="{C900619F-329D-45CD-BA2C-207264F30C46}">
      <dgm:prSet/>
      <dgm:spPr/>
      <dgm:t>
        <a:bodyPr/>
        <a:lstStyle/>
        <a:p>
          <a:endParaRPr lang="en-US"/>
        </a:p>
      </dgm:t>
    </dgm:pt>
    <dgm:pt modelId="{DB6E2E6A-55AE-4D9D-8099-609523B1B9AA}" type="sibTrans" cxnId="{C900619F-329D-45CD-BA2C-207264F30C46}">
      <dgm:prSet/>
      <dgm:spPr/>
      <dgm:t>
        <a:bodyPr/>
        <a:lstStyle/>
        <a:p>
          <a:endParaRPr lang="en-US"/>
        </a:p>
      </dgm:t>
    </dgm:pt>
    <dgm:pt modelId="{4025BD73-F99D-464C-B62B-C725CEA93677}">
      <dgm:prSet phldrT="[Text]"/>
      <dgm:spPr/>
      <dgm:t>
        <a:bodyPr/>
        <a:lstStyle/>
        <a:p>
          <a:r>
            <a:rPr lang="en-US" b="1" dirty="0"/>
            <a:t>Webtools for Project Owners</a:t>
          </a:r>
        </a:p>
      </dgm:t>
    </dgm:pt>
    <dgm:pt modelId="{0966C89C-60F8-4301-BC19-3551031D9617}" type="parTrans" cxnId="{52C6F5A0-323F-4A47-9697-07D85933C1D6}">
      <dgm:prSet/>
      <dgm:spPr/>
      <dgm:t>
        <a:bodyPr/>
        <a:lstStyle/>
        <a:p>
          <a:endParaRPr lang="en-US"/>
        </a:p>
      </dgm:t>
    </dgm:pt>
    <dgm:pt modelId="{39832D74-2EBB-4978-B6F8-C10C3F6497E2}" type="sibTrans" cxnId="{52C6F5A0-323F-4A47-9697-07D85933C1D6}">
      <dgm:prSet/>
      <dgm:spPr/>
      <dgm:t>
        <a:bodyPr/>
        <a:lstStyle/>
        <a:p>
          <a:endParaRPr lang="en-US"/>
        </a:p>
      </dgm:t>
    </dgm:pt>
    <dgm:pt modelId="{8BB6DC98-1DEA-4D3B-8E31-0343928CC888}">
      <dgm:prSet phldrT="[Text]"/>
      <dgm:spPr/>
      <dgm:t>
        <a:bodyPr/>
        <a:lstStyle/>
        <a:p>
          <a:r>
            <a:rPr lang="en-US" b="1" dirty="0"/>
            <a:t>Training Modules for Banks</a:t>
          </a:r>
        </a:p>
      </dgm:t>
    </dgm:pt>
    <dgm:pt modelId="{D288B2A2-AF7F-49C8-B688-F3E8CB7BC565}" type="parTrans" cxnId="{137D03FF-7566-47EC-9F92-F314B77987D1}">
      <dgm:prSet/>
      <dgm:spPr/>
      <dgm:t>
        <a:bodyPr/>
        <a:lstStyle/>
        <a:p>
          <a:endParaRPr lang="en-US"/>
        </a:p>
      </dgm:t>
    </dgm:pt>
    <dgm:pt modelId="{2718ABE3-1E3D-4090-A8F9-5D9F1104E998}" type="sibTrans" cxnId="{137D03FF-7566-47EC-9F92-F314B77987D1}">
      <dgm:prSet/>
      <dgm:spPr/>
      <dgm:t>
        <a:bodyPr/>
        <a:lstStyle/>
        <a:p>
          <a:endParaRPr lang="en-US"/>
        </a:p>
      </dgm:t>
    </dgm:pt>
    <dgm:pt modelId="{6532E892-4C6E-446E-BD95-6503A8C7EB5E}" type="pres">
      <dgm:prSet presAssocID="{E83A5F56-DA99-43A1-A8DA-5D2A01E82B82}" presName="diagram" presStyleCnt="0">
        <dgm:presLayoutVars>
          <dgm:dir/>
          <dgm:resizeHandles val="exact"/>
        </dgm:presLayoutVars>
      </dgm:prSet>
      <dgm:spPr/>
    </dgm:pt>
    <dgm:pt modelId="{DA946772-47CA-4E25-965F-AAD4BD12F581}" type="pres">
      <dgm:prSet presAssocID="{44E21191-4A09-42FF-B429-33CB8BF9CCE6}" presName="node" presStyleLbl="node1" presStyleIdx="0" presStyleCnt="4">
        <dgm:presLayoutVars>
          <dgm:bulletEnabled val="1"/>
        </dgm:presLayoutVars>
      </dgm:prSet>
      <dgm:spPr/>
    </dgm:pt>
    <dgm:pt modelId="{B095F39C-6D9F-4E9F-A16D-3125889E65A9}" type="pres">
      <dgm:prSet presAssocID="{2717BDBF-DF1F-45EA-A99F-DB3B083EB18C}" presName="sibTrans" presStyleCnt="0"/>
      <dgm:spPr/>
    </dgm:pt>
    <dgm:pt modelId="{B5689A68-DC99-4645-B350-EEB1C3618895}" type="pres">
      <dgm:prSet presAssocID="{AB3CF2B9-3E98-4149-8694-1DFB62A8D054}" presName="node" presStyleLbl="node1" presStyleIdx="1" presStyleCnt="4">
        <dgm:presLayoutVars>
          <dgm:bulletEnabled val="1"/>
        </dgm:presLayoutVars>
      </dgm:prSet>
      <dgm:spPr/>
    </dgm:pt>
    <dgm:pt modelId="{BF364045-C0C2-44DE-AB19-571C5E9DB11A}" type="pres">
      <dgm:prSet presAssocID="{DB6E2E6A-55AE-4D9D-8099-609523B1B9AA}" presName="sibTrans" presStyleCnt="0"/>
      <dgm:spPr/>
    </dgm:pt>
    <dgm:pt modelId="{08E1F9A5-C1B4-43EA-88C7-C1CD972FA534}" type="pres">
      <dgm:prSet presAssocID="{4025BD73-F99D-464C-B62B-C725CEA93677}" presName="node" presStyleLbl="node1" presStyleIdx="2" presStyleCnt="4">
        <dgm:presLayoutVars>
          <dgm:bulletEnabled val="1"/>
        </dgm:presLayoutVars>
      </dgm:prSet>
      <dgm:spPr/>
    </dgm:pt>
    <dgm:pt modelId="{C96EE0C9-13CD-4C74-964D-F80EC58D8F64}" type="pres">
      <dgm:prSet presAssocID="{39832D74-2EBB-4978-B6F8-C10C3F6497E2}" presName="sibTrans" presStyleCnt="0"/>
      <dgm:spPr/>
    </dgm:pt>
    <dgm:pt modelId="{CF0192B2-5A93-4F2E-A42B-87C2BC0586D2}" type="pres">
      <dgm:prSet presAssocID="{8BB6DC98-1DEA-4D3B-8E31-0343928CC888}" presName="node" presStyleLbl="node1" presStyleIdx="3" presStyleCnt="4">
        <dgm:presLayoutVars>
          <dgm:bulletEnabled val="1"/>
        </dgm:presLayoutVars>
      </dgm:prSet>
      <dgm:spPr/>
    </dgm:pt>
  </dgm:ptLst>
  <dgm:cxnLst>
    <dgm:cxn modelId="{1588570B-C3D3-4219-BC06-4C29F358FD68}" type="presOf" srcId="{E83A5F56-DA99-43A1-A8DA-5D2A01E82B82}" destId="{6532E892-4C6E-446E-BD95-6503A8C7EB5E}" srcOrd="0" destOrd="0" presId="urn:microsoft.com/office/officeart/2005/8/layout/default"/>
    <dgm:cxn modelId="{C900619F-329D-45CD-BA2C-207264F30C46}" srcId="{E83A5F56-DA99-43A1-A8DA-5D2A01E82B82}" destId="{AB3CF2B9-3E98-4149-8694-1DFB62A8D054}" srcOrd="1" destOrd="0" parTransId="{028B5FEB-858A-4972-A59B-7038FBFF85ED}" sibTransId="{DB6E2E6A-55AE-4D9D-8099-609523B1B9AA}"/>
    <dgm:cxn modelId="{52C6F5A0-323F-4A47-9697-07D85933C1D6}" srcId="{E83A5F56-DA99-43A1-A8DA-5D2A01E82B82}" destId="{4025BD73-F99D-464C-B62B-C725CEA93677}" srcOrd="2" destOrd="0" parTransId="{0966C89C-60F8-4301-BC19-3551031D9617}" sibTransId="{39832D74-2EBB-4978-B6F8-C10C3F6497E2}"/>
    <dgm:cxn modelId="{D8BBEFBE-2FC1-4CA2-A5AC-8CAFB34FFAF1}" srcId="{E83A5F56-DA99-43A1-A8DA-5D2A01E82B82}" destId="{44E21191-4A09-42FF-B429-33CB8BF9CCE6}" srcOrd="0" destOrd="0" parTransId="{D01C3CF3-779E-40CE-9B8B-4A53F0ED4F76}" sibTransId="{2717BDBF-DF1F-45EA-A99F-DB3B083EB18C}"/>
    <dgm:cxn modelId="{53FF20BF-59E0-48DA-B536-08F1D58E179E}" type="presOf" srcId="{8BB6DC98-1DEA-4D3B-8E31-0343928CC888}" destId="{CF0192B2-5A93-4F2E-A42B-87C2BC0586D2}" srcOrd="0" destOrd="0" presId="urn:microsoft.com/office/officeart/2005/8/layout/default"/>
    <dgm:cxn modelId="{4BD18DC7-1131-4A26-93CE-B4DE73370A72}" type="presOf" srcId="{44E21191-4A09-42FF-B429-33CB8BF9CCE6}" destId="{DA946772-47CA-4E25-965F-AAD4BD12F581}" srcOrd="0" destOrd="0" presId="urn:microsoft.com/office/officeart/2005/8/layout/default"/>
    <dgm:cxn modelId="{CBDBC4D9-02A6-4E5C-95A9-9C04DB7E4117}" type="presOf" srcId="{4025BD73-F99D-464C-B62B-C725CEA93677}" destId="{08E1F9A5-C1B4-43EA-88C7-C1CD972FA534}" srcOrd="0" destOrd="0" presId="urn:microsoft.com/office/officeart/2005/8/layout/default"/>
    <dgm:cxn modelId="{43ACDEE3-7D39-4721-90DC-B3180694762D}" type="presOf" srcId="{AB3CF2B9-3E98-4149-8694-1DFB62A8D054}" destId="{B5689A68-DC99-4645-B350-EEB1C3618895}" srcOrd="0" destOrd="0" presId="urn:microsoft.com/office/officeart/2005/8/layout/default"/>
    <dgm:cxn modelId="{137D03FF-7566-47EC-9F92-F314B77987D1}" srcId="{E83A5F56-DA99-43A1-A8DA-5D2A01E82B82}" destId="{8BB6DC98-1DEA-4D3B-8E31-0343928CC888}" srcOrd="3" destOrd="0" parTransId="{D288B2A2-AF7F-49C8-B688-F3E8CB7BC565}" sibTransId="{2718ABE3-1E3D-4090-A8F9-5D9F1104E998}"/>
    <dgm:cxn modelId="{5DD26344-92AB-4B9F-AB67-360746BCC216}" type="presParOf" srcId="{6532E892-4C6E-446E-BD95-6503A8C7EB5E}" destId="{DA946772-47CA-4E25-965F-AAD4BD12F581}" srcOrd="0" destOrd="0" presId="urn:microsoft.com/office/officeart/2005/8/layout/default"/>
    <dgm:cxn modelId="{A916AC27-6EAC-4661-94A1-CE069FF56803}" type="presParOf" srcId="{6532E892-4C6E-446E-BD95-6503A8C7EB5E}" destId="{B095F39C-6D9F-4E9F-A16D-3125889E65A9}" srcOrd="1" destOrd="0" presId="urn:microsoft.com/office/officeart/2005/8/layout/default"/>
    <dgm:cxn modelId="{EEE242B0-7996-4831-B689-04DB1E99C08E}" type="presParOf" srcId="{6532E892-4C6E-446E-BD95-6503A8C7EB5E}" destId="{B5689A68-DC99-4645-B350-EEB1C3618895}" srcOrd="2" destOrd="0" presId="urn:microsoft.com/office/officeart/2005/8/layout/default"/>
    <dgm:cxn modelId="{A36975FD-0087-4D9F-9DB3-1F6AF50D0929}" type="presParOf" srcId="{6532E892-4C6E-446E-BD95-6503A8C7EB5E}" destId="{BF364045-C0C2-44DE-AB19-571C5E9DB11A}" srcOrd="3" destOrd="0" presId="urn:microsoft.com/office/officeart/2005/8/layout/default"/>
    <dgm:cxn modelId="{6A9B8B4F-727E-4D29-8A94-D5BAE1923619}" type="presParOf" srcId="{6532E892-4C6E-446E-BD95-6503A8C7EB5E}" destId="{08E1F9A5-C1B4-43EA-88C7-C1CD972FA534}" srcOrd="4" destOrd="0" presId="urn:microsoft.com/office/officeart/2005/8/layout/default"/>
    <dgm:cxn modelId="{1CE1FA93-97FC-4A5B-91C0-7A945CEC87D8}" type="presParOf" srcId="{6532E892-4C6E-446E-BD95-6503A8C7EB5E}" destId="{C96EE0C9-13CD-4C74-964D-F80EC58D8F64}" srcOrd="5" destOrd="0" presId="urn:microsoft.com/office/officeart/2005/8/layout/default"/>
    <dgm:cxn modelId="{FC5A2675-0AA7-4D9F-B781-E49801B8D346}" type="presParOf" srcId="{6532E892-4C6E-446E-BD95-6503A8C7EB5E}" destId="{CF0192B2-5A93-4F2E-A42B-87C2BC0586D2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83A5F56-DA99-43A1-A8DA-5D2A01E82B8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4EF5302-FB2F-4980-87C9-E65DF9D605C8}">
      <dgm:prSet phldrT="[Text]" custT="1"/>
      <dgm:spPr/>
      <dgm:t>
        <a:bodyPr/>
        <a:lstStyle/>
        <a:p>
          <a:r>
            <a:rPr lang="en-US" sz="1800" b="1" dirty="0">
              <a:solidFill>
                <a:schemeClr val="tx1"/>
              </a:solidFill>
              <a:latin typeface="+mn-lt"/>
            </a:rPr>
            <a:t> Financing capabilities </a:t>
          </a:r>
          <a:r>
            <a:rPr lang="en-US" sz="1800" b="1" u="sng" dirty="0">
              <a:solidFill>
                <a:schemeClr val="accent1">
                  <a:lumMod val="50000"/>
                </a:schemeClr>
              </a:solidFill>
              <a:latin typeface="+mn-lt"/>
            </a:rPr>
            <a:t>guidebook</a:t>
          </a:r>
          <a:r>
            <a:rPr lang="en-US" sz="1800" b="1" dirty="0">
              <a:solidFill>
                <a:schemeClr val="accent1">
                  <a:lumMod val="50000"/>
                </a:schemeClr>
              </a:solidFill>
              <a:latin typeface="+mn-lt"/>
            </a:rPr>
            <a:t> </a:t>
          </a:r>
          <a:r>
            <a:rPr lang="en-US" sz="1800" b="1" dirty="0">
              <a:solidFill>
                <a:srgbClr val="FF0000"/>
              </a:solidFill>
              <a:latin typeface="+mn-lt"/>
            </a:rPr>
            <a:t> </a:t>
          </a:r>
        </a:p>
      </dgm:t>
    </dgm:pt>
    <dgm:pt modelId="{35B1D948-EDC1-452F-88DE-D5D29E93ACA6}" type="parTrans" cxnId="{90480210-AF95-4932-A967-9CAA82D7F992}">
      <dgm:prSet/>
      <dgm:spPr/>
      <dgm:t>
        <a:bodyPr/>
        <a:lstStyle/>
        <a:p>
          <a:endParaRPr lang="en-US" sz="1800" dirty="0">
            <a:latin typeface="+mn-lt"/>
          </a:endParaRPr>
        </a:p>
      </dgm:t>
    </dgm:pt>
    <dgm:pt modelId="{414C03F7-7AFD-42CC-8ABF-000036E0C559}" type="sibTrans" cxnId="{90480210-AF95-4932-A967-9CAA82D7F992}">
      <dgm:prSet/>
      <dgm:spPr/>
      <dgm:t>
        <a:bodyPr/>
        <a:lstStyle/>
        <a:p>
          <a:endParaRPr lang="en-US" sz="1800" dirty="0">
            <a:latin typeface="+mn-lt"/>
          </a:endParaRPr>
        </a:p>
      </dgm:t>
    </dgm:pt>
    <dgm:pt modelId="{E6244A12-8BBB-4EB1-9B05-960ECDFEED69}">
      <dgm:prSet phldrT="[Text]" custT="1"/>
      <dgm:spPr/>
      <dgm:t>
        <a:bodyPr/>
        <a:lstStyle/>
        <a:p>
          <a:r>
            <a:rPr lang="en-US" sz="1800" b="1" dirty="0">
              <a:solidFill>
                <a:schemeClr val="tx1"/>
              </a:solidFill>
              <a:latin typeface="+mn-lt"/>
            </a:rPr>
            <a:t>Design of </a:t>
          </a:r>
          <a:r>
            <a:rPr lang="en-US" sz="1800" b="1" u="sng" dirty="0">
              <a:solidFill>
                <a:schemeClr val="tx1"/>
              </a:solidFill>
              <a:latin typeface="+mn-lt"/>
            </a:rPr>
            <a:t>3 </a:t>
          </a:r>
          <a:r>
            <a:rPr lang="en-US" sz="1800" b="1" u="sng" dirty="0">
              <a:solidFill>
                <a:schemeClr val="accent1">
                  <a:lumMod val="50000"/>
                </a:schemeClr>
              </a:solidFill>
              <a:latin typeface="+mn-lt"/>
            </a:rPr>
            <a:t>effective business models </a:t>
          </a:r>
          <a:r>
            <a:rPr lang="en-US" sz="1800" b="1" dirty="0">
              <a:solidFill>
                <a:schemeClr val="accent1">
                  <a:lumMod val="50000"/>
                </a:schemeClr>
              </a:solidFill>
              <a:latin typeface="+mn-lt"/>
            </a:rPr>
            <a:t> </a:t>
          </a:r>
          <a:r>
            <a:rPr lang="en-US" sz="1800" b="1" dirty="0">
              <a:solidFill>
                <a:schemeClr val="tx1"/>
              </a:solidFill>
              <a:latin typeface="+mn-lt"/>
            </a:rPr>
            <a:t>for appliances and buildings</a:t>
          </a:r>
          <a:endParaRPr lang="en-US" sz="1800" b="1" dirty="0">
            <a:solidFill>
              <a:srgbClr val="189A3A"/>
            </a:solidFill>
            <a:latin typeface="+mn-lt"/>
          </a:endParaRPr>
        </a:p>
      </dgm:t>
    </dgm:pt>
    <dgm:pt modelId="{037207CE-2AAF-456A-8B45-A2ACC3D786D5}" type="parTrans" cxnId="{8C7D1F28-7291-4EE2-AD23-FF96A957FE3A}">
      <dgm:prSet/>
      <dgm:spPr/>
      <dgm:t>
        <a:bodyPr/>
        <a:lstStyle/>
        <a:p>
          <a:endParaRPr lang="en-US" sz="1800" dirty="0">
            <a:latin typeface="+mn-lt"/>
          </a:endParaRPr>
        </a:p>
      </dgm:t>
    </dgm:pt>
    <dgm:pt modelId="{2FE90F1A-DBEC-4219-BBFA-1AB827EC4AC1}" type="sibTrans" cxnId="{8C7D1F28-7291-4EE2-AD23-FF96A957FE3A}">
      <dgm:prSet/>
      <dgm:spPr/>
      <dgm:t>
        <a:bodyPr/>
        <a:lstStyle/>
        <a:p>
          <a:endParaRPr lang="en-US" sz="1800" dirty="0">
            <a:latin typeface="+mn-lt"/>
          </a:endParaRPr>
        </a:p>
      </dgm:t>
    </dgm:pt>
    <dgm:pt modelId="{7691139D-90E3-465D-A451-678A95775AF3}">
      <dgm:prSet phldrT="[Text]" custT="1"/>
      <dgm:spPr/>
      <dgm:t>
        <a:bodyPr/>
        <a:lstStyle/>
        <a:p>
          <a:r>
            <a:rPr lang="en-US" sz="2000" b="1" u="sng" dirty="0">
              <a:solidFill>
                <a:schemeClr val="accent1">
                  <a:lumMod val="50000"/>
                </a:schemeClr>
              </a:solidFill>
              <a:latin typeface="+mn-lt"/>
            </a:rPr>
            <a:t>4 </a:t>
          </a:r>
          <a:r>
            <a:rPr lang="en-US" sz="1700" b="1" u="sng" dirty="0">
              <a:solidFill>
                <a:schemeClr val="accent1">
                  <a:lumMod val="50000"/>
                </a:schemeClr>
              </a:solidFill>
              <a:latin typeface="+mn-lt"/>
            </a:rPr>
            <a:t>capacity development  activities </a:t>
          </a:r>
          <a:r>
            <a:rPr lang="en-US" sz="1700" b="1" dirty="0">
              <a:solidFill>
                <a:schemeClr val="tx1"/>
              </a:solidFill>
              <a:latin typeface="+mn-lt"/>
            </a:rPr>
            <a:t>in 4 countries </a:t>
          </a:r>
          <a:r>
            <a:rPr lang="en-US" sz="1700" b="1" dirty="0">
              <a:solidFill>
                <a:srgbClr val="189A3A"/>
              </a:solidFill>
              <a:latin typeface="+mn-lt"/>
            </a:rPr>
            <a:t> </a:t>
          </a:r>
        </a:p>
      </dgm:t>
    </dgm:pt>
    <dgm:pt modelId="{C64A16D4-D374-4C6F-B23B-829263F57ADB}" type="parTrans" cxnId="{04840D91-0C02-41FF-84C0-61BF590213D6}">
      <dgm:prSet/>
      <dgm:spPr/>
      <dgm:t>
        <a:bodyPr/>
        <a:lstStyle/>
        <a:p>
          <a:endParaRPr lang="en-US" sz="1800" dirty="0">
            <a:latin typeface="+mn-lt"/>
          </a:endParaRPr>
        </a:p>
      </dgm:t>
    </dgm:pt>
    <dgm:pt modelId="{DBB57116-820D-44EE-8154-3D93B558BE4B}" type="sibTrans" cxnId="{04840D91-0C02-41FF-84C0-61BF590213D6}">
      <dgm:prSet/>
      <dgm:spPr/>
      <dgm:t>
        <a:bodyPr/>
        <a:lstStyle/>
        <a:p>
          <a:endParaRPr lang="en-US" sz="1800" dirty="0">
            <a:latin typeface="+mn-lt"/>
          </a:endParaRPr>
        </a:p>
      </dgm:t>
    </dgm:pt>
    <dgm:pt modelId="{6796714D-2516-48B8-AF1A-25AA77139680}">
      <dgm:prSet phldrT="[Text]" custT="1"/>
      <dgm:spPr/>
      <dgm:t>
        <a:bodyPr/>
        <a:lstStyle/>
        <a:p>
          <a:r>
            <a:rPr lang="en-US" sz="2000" b="1" u="sng" dirty="0">
              <a:solidFill>
                <a:schemeClr val="accent1">
                  <a:lumMod val="50000"/>
                </a:schemeClr>
              </a:solidFill>
              <a:latin typeface="+mn-lt"/>
            </a:rPr>
            <a:t>4</a:t>
          </a:r>
          <a:r>
            <a:rPr lang="en-US" sz="1800" b="1" u="sng" dirty="0">
              <a:solidFill>
                <a:schemeClr val="accent1">
                  <a:lumMod val="50000"/>
                </a:schemeClr>
              </a:solidFill>
              <a:latin typeface="+mn-lt"/>
            </a:rPr>
            <a:t> events </a:t>
          </a:r>
          <a:r>
            <a:rPr lang="en-US" sz="1800" b="1" dirty="0">
              <a:solidFill>
                <a:schemeClr val="tx1"/>
              </a:solidFill>
              <a:latin typeface="+mn-lt"/>
            </a:rPr>
            <a:t>with IFI’s and other actors on </a:t>
          </a:r>
          <a:r>
            <a:rPr lang="en-US" sz="1800" b="1" dirty="0">
              <a:latin typeface="+mn-lt"/>
            </a:rPr>
            <a:t>Business Models</a:t>
          </a:r>
          <a:endParaRPr lang="en-US" sz="1800" b="1" dirty="0">
            <a:solidFill>
              <a:srgbClr val="189A3A"/>
            </a:solidFill>
            <a:latin typeface="+mn-lt"/>
          </a:endParaRPr>
        </a:p>
      </dgm:t>
    </dgm:pt>
    <dgm:pt modelId="{1B571ACC-DAEC-434C-A2B7-5AFFDBD549B5}" type="parTrans" cxnId="{B803E8CE-5E33-43CF-B33C-6ECD88D79617}">
      <dgm:prSet/>
      <dgm:spPr/>
      <dgm:t>
        <a:bodyPr/>
        <a:lstStyle/>
        <a:p>
          <a:endParaRPr lang="en-US" sz="1800" dirty="0">
            <a:latin typeface="+mn-lt"/>
          </a:endParaRPr>
        </a:p>
      </dgm:t>
    </dgm:pt>
    <dgm:pt modelId="{4B6759F1-286A-488B-8675-79F4FD6F8844}" type="sibTrans" cxnId="{B803E8CE-5E33-43CF-B33C-6ECD88D79617}">
      <dgm:prSet/>
      <dgm:spPr/>
      <dgm:t>
        <a:bodyPr/>
        <a:lstStyle/>
        <a:p>
          <a:endParaRPr lang="en-US" sz="1800" dirty="0">
            <a:latin typeface="+mn-lt"/>
          </a:endParaRPr>
        </a:p>
      </dgm:t>
    </dgm:pt>
    <dgm:pt modelId="{C97F89DD-CAEA-4BFA-96D4-7CF4CABBB3FC}">
      <dgm:prSet phldrT="[Text]" custT="1"/>
      <dgm:spPr/>
      <dgm:t>
        <a:bodyPr/>
        <a:lstStyle/>
        <a:p>
          <a:r>
            <a:rPr lang="en-US" sz="1800" b="1" u="sng" dirty="0">
              <a:solidFill>
                <a:schemeClr val="accent1">
                  <a:lumMod val="50000"/>
                </a:schemeClr>
              </a:solidFill>
              <a:latin typeface="+mn-lt"/>
            </a:rPr>
            <a:t>Report</a:t>
          </a:r>
          <a:r>
            <a:rPr lang="en-US" sz="1800" b="1" dirty="0">
              <a:solidFill>
                <a:schemeClr val="tx1"/>
              </a:solidFill>
              <a:latin typeface="+mn-lt"/>
            </a:rPr>
            <a:t> on climate innovative finance</a:t>
          </a:r>
          <a:endParaRPr lang="en-US" sz="1800" b="1" dirty="0">
            <a:solidFill>
              <a:srgbClr val="189A3A"/>
            </a:solidFill>
            <a:latin typeface="+mn-lt"/>
          </a:endParaRPr>
        </a:p>
      </dgm:t>
    </dgm:pt>
    <dgm:pt modelId="{AE93DB3F-FC1E-4361-893B-6B90EFAE0A3E}" type="parTrans" cxnId="{4E84F847-6B49-44AB-A969-CF4A1892CE0D}">
      <dgm:prSet/>
      <dgm:spPr/>
      <dgm:t>
        <a:bodyPr/>
        <a:lstStyle/>
        <a:p>
          <a:endParaRPr lang="en-US" sz="1800" dirty="0">
            <a:latin typeface="+mn-lt"/>
          </a:endParaRPr>
        </a:p>
      </dgm:t>
    </dgm:pt>
    <dgm:pt modelId="{D8E5F7C4-4FC6-4F2E-BACB-EE9FCADAF406}" type="sibTrans" cxnId="{4E84F847-6B49-44AB-A969-CF4A1892CE0D}">
      <dgm:prSet/>
      <dgm:spPr/>
      <dgm:t>
        <a:bodyPr/>
        <a:lstStyle/>
        <a:p>
          <a:endParaRPr lang="en-US" sz="1800" dirty="0">
            <a:latin typeface="+mn-lt"/>
          </a:endParaRPr>
        </a:p>
      </dgm:t>
    </dgm:pt>
    <dgm:pt modelId="{44E21191-4A09-42FF-B429-33CB8BF9CCE6}">
      <dgm:prSet phldrT="[Text]" custT="1"/>
      <dgm:spPr/>
      <dgm:t>
        <a:bodyPr/>
        <a:lstStyle/>
        <a:p>
          <a:r>
            <a:rPr lang="en-US" sz="2400" b="1" dirty="0">
              <a:latin typeface="+mn-lt"/>
            </a:rPr>
            <a:t>Finance Business Models</a:t>
          </a:r>
        </a:p>
      </dgm:t>
    </dgm:pt>
    <dgm:pt modelId="{2717BDBF-DF1F-45EA-A99F-DB3B083EB18C}" type="sibTrans" cxnId="{D8BBEFBE-2FC1-4CA2-A5AC-8CAFB34FFAF1}">
      <dgm:prSet/>
      <dgm:spPr/>
      <dgm:t>
        <a:bodyPr/>
        <a:lstStyle/>
        <a:p>
          <a:endParaRPr lang="en-US" sz="1800" dirty="0">
            <a:latin typeface="+mn-lt"/>
          </a:endParaRPr>
        </a:p>
      </dgm:t>
    </dgm:pt>
    <dgm:pt modelId="{D01C3CF3-779E-40CE-9B8B-4A53F0ED4F76}" type="parTrans" cxnId="{D8BBEFBE-2FC1-4CA2-A5AC-8CAFB34FFAF1}">
      <dgm:prSet/>
      <dgm:spPr/>
      <dgm:t>
        <a:bodyPr/>
        <a:lstStyle/>
        <a:p>
          <a:endParaRPr lang="en-US" sz="1800" dirty="0">
            <a:latin typeface="+mn-lt"/>
          </a:endParaRPr>
        </a:p>
      </dgm:t>
    </dgm:pt>
    <dgm:pt modelId="{776C0402-A70B-4D2B-8ACE-D95B4FE4D787}" type="pres">
      <dgm:prSet presAssocID="{E83A5F56-DA99-43A1-A8DA-5D2A01E82B8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3F9ED6F-86E3-43FA-80F0-C33F99528AC2}" type="pres">
      <dgm:prSet presAssocID="{44E21191-4A09-42FF-B429-33CB8BF9CCE6}" presName="hierRoot1" presStyleCnt="0"/>
      <dgm:spPr/>
    </dgm:pt>
    <dgm:pt modelId="{C644EBAA-4EA1-42CE-AD6E-E65602ACB755}" type="pres">
      <dgm:prSet presAssocID="{44E21191-4A09-42FF-B429-33CB8BF9CCE6}" presName="composite" presStyleCnt="0"/>
      <dgm:spPr/>
    </dgm:pt>
    <dgm:pt modelId="{BDDC0451-F555-43AE-BFAA-24EF461192CB}" type="pres">
      <dgm:prSet presAssocID="{44E21191-4A09-42FF-B429-33CB8BF9CCE6}" presName="background" presStyleLbl="node0" presStyleIdx="0" presStyleCnt="1"/>
      <dgm:spPr/>
    </dgm:pt>
    <dgm:pt modelId="{5F2FAFFF-83ED-4C83-84FE-9FC0E2372B69}" type="pres">
      <dgm:prSet presAssocID="{44E21191-4A09-42FF-B429-33CB8BF9CCE6}" presName="text" presStyleLbl="fgAcc0" presStyleIdx="0" presStyleCnt="1" custScaleX="295766">
        <dgm:presLayoutVars>
          <dgm:chPref val="3"/>
        </dgm:presLayoutVars>
      </dgm:prSet>
      <dgm:spPr/>
    </dgm:pt>
    <dgm:pt modelId="{FECCBBEA-E7C4-4064-AFA1-E0B79893D227}" type="pres">
      <dgm:prSet presAssocID="{44E21191-4A09-42FF-B429-33CB8BF9CCE6}" presName="hierChild2" presStyleCnt="0"/>
      <dgm:spPr/>
    </dgm:pt>
    <dgm:pt modelId="{2179CE4E-FB1D-4FB4-AB90-2FD219E18862}" type="pres">
      <dgm:prSet presAssocID="{35B1D948-EDC1-452F-88DE-D5D29E93ACA6}" presName="Name10" presStyleLbl="parChTrans1D2" presStyleIdx="0" presStyleCnt="5"/>
      <dgm:spPr/>
    </dgm:pt>
    <dgm:pt modelId="{D130B71C-23EC-42C2-AC85-AF3F1C7924A9}" type="pres">
      <dgm:prSet presAssocID="{F4EF5302-FB2F-4980-87C9-E65DF9D605C8}" presName="hierRoot2" presStyleCnt="0"/>
      <dgm:spPr/>
    </dgm:pt>
    <dgm:pt modelId="{BE03802B-BEDF-42C5-8513-0B0491955A93}" type="pres">
      <dgm:prSet presAssocID="{F4EF5302-FB2F-4980-87C9-E65DF9D605C8}" presName="composite2" presStyleCnt="0"/>
      <dgm:spPr/>
    </dgm:pt>
    <dgm:pt modelId="{B5AA0EE4-7772-42FF-BD89-1CCFC1E22907}" type="pres">
      <dgm:prSet presAssocID="{F4EF5302-FB2F-4980-87C9-E65DF9D605C8}" presName="background2" presStyleLbl="node2" presStyleIdx="0" presStyleCnt="5"/>
      <dgm:spPr/>
    </dgm:pt>
    <dgm:pt modelId="{C47EDB12-60D1-4F4A-B2E1-DF9F21E97C05}" type="pres">
      <dgm:prSet presAssocID="{F4EF5302-FB2F-4980-87C9-E65DF9D605C8}" presName="text2" presStyleLbl="fgAcc2" presStyleIdx="0" presStyleCnt="5" custScaleY="241828">
        <dgm:presLayoutVars>
          <dgm:chPref val="3"/>
        </dgm:presLayoutVars>
      </dgm:prSet>
      <dgm:spPr/>
    </dgm:pt>
    <dgm:pt modelId="{862DA034-C9BF-4BB4-A484-CBA9FFBEA8C9}" type="pres">
      <dgm:prSet presAssocID="{F4EF5302-FB2F-4980-87C9-E65DF9D605C8}" presName="hierChild3" presStyleCnt="0"/>
      <dgm:spPr/>
    </dgm:pt>
    <dgm:pt modelId="{562FC2C5-EE60-463A-8DEE-D20749E735BA}" type="pres">
      <dgm:prSet presAssocID="{037207CE-2AAF-456A-8B45-A2ACC3D786D5}" presName="Name10" presStyleLbl="parChTrans1D2" presStyleIdx="1" presStyleCnt="5"/>
      <dgm:spPr/>
    </dgm:pt>
    <dgm:pt modelId="{8D499B03-A187-4FB4-B7A5-D00B60C03AD6}" type="pres">
      <dgm:prSet presAssocID="{E6244A12-8BBB-4EB1-9B05-960ECDFEED69}" presName="hierRoot2" presStyleCnt="0"/>
      <dgm:spPr/>
    </dgm:pt>
    <dgm:pt modelId="{E0AB43AE-E6E1-415A-86AF-C5C8056791FA}" type="pres">
      <dgm:prSet presAssocID="{E6244A12-8BBB-4EB1-9B05-960ECDFEED69}" presName="composite2" presStyleCnt="0"/>
      <dgm:spPr/>
    </dgm:pt>
    <dgm:pt modelId="{A8B98514-3D52-4770-BAF9-0259DBF8DCD7}" type="pres">
      <dgm:prSet presAssocID="{E6244A12-8BBB-4EB1-9B05-960ECDFEED69}" presName="background2" presStyleLbl="node2" presStyleIdx="1" presStyleCnt="5"/>
      <dgm:spPr/>
    </dgm:pt>
    <dgm:pt modelId="{27448538-09E0-4A4F-917E-6C3E47228F52}" type="pres">
      <dgm:prSet presAssocID="{E6244A12-8BBB-4EB1-9B05-960ECDFEED69}" presName="text2" presStyleLbl="fgAcc2" presStyleIdx="1" presStyleCnt="5" custScaleY="241828">
        <dgm:presLayoutVars>
          <dgm:chPref val="3"/>
        </dgm:presLayoutVars>
      </dgm:prSet>
      <dgm:spPr/>
    </dgm:pt>
    <dgm:pt modelId="{28A512EB-527C-45AC-8F68-6EAE53D9F287}" type="pres">
      <dgm:prSet presAssocID="{E6244A12-8BBB-4EB1-9B05-960ECDFEED69}" presName="hierChild3" presStyleCnt="0"/>
      <dgm:spPr/>
    </dgm:pt>
    <dgm:pt modelId="{27E3B2D3-24C3-466E-AB07-CE70B5A139C1}" type="pres">
      <dgm:prSet presAssocID="{AE93DB3F-FC1E-4361-893B-6B90EFAE0A3E}" presName="Name10" presStyleLbl="parChTrans1D2" presStyleIdx="2" presStyleCnt="5"/>
      <dgm:spPr/>
    </dgm:pt>
    <dgm:pt modelId="{6A64D888-0D0A-4FCD-B825-487B95EFCCB4}" type="pres">
      <dgm:prSet presAssocID="{C97F89DD-CAEA-4BFA-96D4-7CF4CABBB3FC}" presName="hierRoot2" presStyleCnt="0"/>
      <dgm:spPr/>
    </dgm:pt>
    <dgm:pt modelId="{C9C3A4D5-8271-4645-B390-34AD8E7483D0}" type="pres">
      <dgm:prSet presAssocID="{C97F89DD-CAEA-4BFA-96D4-7CF4CABBB3FC}" presName="composite2" presStyleCnt="0"/>
      <dgm:spPr/>
    </dgm:pt>
    <dgm:pt modelId="{6ED9FE66-083C-46AB-9BF5-5DFFB95D07CB}" type="pres">
      <dgm:prSet presAssocID="{C97F89DD-CAEA-4BFA-96D4-7CF4CABBB3FC}" presName="background2" presStyleLbl="node2" presStyleIdx="2" presStyleCnt="5"/>
      <dgm:spPr/>
    </dgm:pt>
    <dgm:pt modelId="{B20E2F5A-3A27-4D98-BB45-BCDDC7A44DC1}" type="pres">
      <dgm:prSet presAssocID="{C97F89DD-CAEA-4BFA-96D4-7CF4CABBB3FC}" presName="text2" presStyleLbl="fgAcc2" presStyleIdx="2" presStyleCnt="5" custScaleY="241828">
        <dgm:presLayoutVars>
          <dgm:chPref val="3"/>
        </dgm:presLayoutVars>
      </dgm:prSet>
      <dgm:spPr/>
    </dgm:pt>
    <dgm:pt modelId="{86752A27-0B31-44E8-B5AD-1406E40A862E}" type="pres">
      <dgm:prSet presAssocID="{C97F89DD-CAEA-4BFA-96D4-7CF4CABBB3FC}" presName="hierChild3" presStyleCnt="0"/>
      <dgm:spPr/>
    </dgm:pt>
    <dgm:pt modelId="{B258E383-A125-42FC-8C4D-7339DE3E15BE}" type="pres">
      <dgm:prSet presAssocID="{C64A16D4-D374-4C6F-B23B-829263F57ADB}" presName="Name10" presStyleLbl="parChTrans1D2" presStyleIdx="3" presStyleCnt="5"/>
      <dgm:spPr/>
    </dgm:pt>
    <dgm:pt modelId="{4C33E35B-4064-4F96-A258-7E9AC8C38C26}" type="pres">
      <dgm:prSet presAssocID="{7691139D-90E3-465D-A451-678A95775AF3}" presName="hierRoot2" presStyleCnt="0"/>
      <dgm:spPr/>
    </dgm:pt>
    <dgm:pt modelId="{59BA234A-5628-459D-A1FA-52148E017FB0}" type="pres">
      <dgm:prSet presAssocID="{7691139D-90E3-465D-A451-678A95775AF3}" presName="composite2" presStyleCnt="0"/>
      <dgm:spPr/>
    </dgm:pt>
    <dgm:pt modelId="{05B165C3-81AF-4DD5-AA86-D3FCE16FC45B}" type="pres">
      <dgm:prSet presAssocID="{7691139D-90E3-465D-A451-678A95775AF3}" presName="background2" presStyleLbl="node2" presStyleIdx="3" presStyleCnt="5"/>
      <dgm:spPr/>
    </dgm:pt>
    <dgm:pt modelId="{7344FCBF-3A03-4277-A820-82015BE0E8B0}" type="pres">
      <dgm:prSet presAssocID="{7691139D-90E3-465D-A451-678A95775AF3}" presName="text2" presStyleLbl="fgAcc2" presStyleIdx="3" presStyleCnt="5" custScaleY="241828">
        <dgm:presLayoutVars>
          <dgm:chPref val="3"/>
        </dgm:presLayoutVars>
      </dgm:prSet>
      <dgm:spPr/>
    </dgm:pt>
    <dgm:pt modelId="{AB6AFF97-5FA3-4788-9068-D4D81ECA1F7E}" type="pres">
      <dgm:prSet presAssocID="{7691139D-90E3-465D-A451-678A95775AF3}" presName="hierChild3" presStyleCnt="0"/>
      <dgm:spPr/>
    </dgm:pt>
    <dgm:pt modelId="{A4F186C6-9344-4468-AC28-7B10482491D1}" type="pres">
      <dgm:prSet presAssocID="{1B571ACC-DAEC-434C-A2B7-5AFFDBD549B5}" presName="Name10" presStyleLbl="parChTrans1D2" presStyleIdx="4" presStyleCnt="5"/>
      <dgm:spPr/>
    </dgm:pt>
    <dgm:pt modelId="{53262775-2636-4D33-83DD-92A95A578209}" type="pres">
      <dgm:prSet presAssocID="{6796714D-2516-48B8-AF1A-25AA77139680}" presName="hierRoot2" presStyleCnt="0"/>
      <dgm:spPr/>
    </dgm:pt>
    <dgm:pt modelId="{0C9664F2-204F-4ED4-BF63-C54487A4FA62}" type="pres">
      <dgm:prSet presAssocID="{6796714D-2516-48B8-AF1A-25AA77139680}" presName="composite2" presStyleCnt="0"/>
      <dgm:spPr/>
    </dgm:pt>
    <dgm:pt modelId="{27F784B9-FB19-4959-9A2A-51CAFA1608A6}" type="pres">
      <dgm:prSet presAssocID="{6796714D-2516-48B8-AF1A-25AA77139680}" presName="background2" presStyleLbl="node2" presStyleIdx="4" presStyleCnt="5"/>
      <dgm:spPr/>
    </dgm:pt>
    <dgm:pt modelId="{2B17833D-AD07-47B7-8EA8-B97EB6A15ACB}" type="pres">
      <dgm:prSet presAssocID="{6796714D-2516-48B8-AF1A-25AA77139680}" presName="text2" presStyleLbl="fgAcc2" presStyleIdx="4" presStyleCnt="5" custScaleY="241828">
        <dgm:presLayoutVars>
          <dgm:chPref val="3"/>
        </dgm:presLayoutVars>
      </dgm:prSet>
      <dgm:spPr/>
    </dgm:pt>
    <dgm:pt modelId="{48A3ACA3-A138-4024-A147-AAC71B291F08}" type="pres">
      <dgm:prSet presAssocID="{6796714D-2516-48B8-AF1A-25AA77139680}" presName="hierChild3" presStyleCnt="0"/>
      <dgm:spPr/>
    </dgm:pt>
  </dgm:ptLst>
  <dgm:cxnLst>
    <dgm:cxn modelId="{90480210-AF95-4932-A967-9CAA82D7F992}" srcId="{44E21191-4A09-42FF-B429-33CB8BF9CCE6}" destId="{F4EF5302-FB2F-4980-87C9-E65DF9D605C8}" srcOrd="0" destOrd="0" parTransId="{35B1D948-EDC1-452F-88DE-D5D29E93ACA6}" sibTransId="{414C03F7-7AFD-42CC-8ABF-000036E0C559}"/>
    <dgm:cxn modelId="{044D9E21-8524-4B4D-B5EB-6F671CB8A583}" type="presOf" srcId="{E83A5F56-DA99-43A1-A8DA-5D2A01E82B82}" destId="{776C0402-A70B-4D2B-8ACE-D95B4FE4D787}" srcOrd="0" destOrd="0" presId="urn:microsoft.com/office/officeart/2005/8/layout/hierarchy1"/>
    <dgm:cxn modelId="{8C7D1F28-7291-4EE2-AD23-FF96A957FE3A}" srcId="{44E21191-4A09-42FF-B429-33CB8BF9CCE6}" destId="{E6244A12-8BBB-4EB1-9B05-960ECDFEED69}" srcOrd="1" destOrd="0" parTransId="{037207CE-2AAF-456A-8B45-A2ACC3D786D5}" sibTransId="{2FE90F1A-DBEC-4219-BBFA-1AB827EC4AC1}"/>
    <dgm:cxn modelId="{17594F28-1EEF-4859-9D12-52D26AA6648E}" type="presOf" srcId="{C64A16D4-D374-4C6F-B23B-829263F57ADB}" destId="{B258E383-A125-42FC-8C4D-7339DE3E15BE}" srcOrd="0" destOrd="0" presId="urn:microsoft.com/office/officeart/2005/8/layout/hierarchy1"/>
    <dgm:cxn modelId="{70B40B3B-8CB1-4DCA-AD7A-EE62E7567DB1}" type="presOf" srcId="{AE93DB3F-FC1E-4361-893B-6B90EFAE0A3E}" destId="{27E3B2D3-24C3-466E-AB07-CE70B5A139C1}" srcOrd="0" destOrd="0" presId="urn:microsoft.com/office/officeart/2005/8/layout/hierarchy1"/>
    <dgm:cxn modelId="{D43AB363-26B0-495B-81C9-6F2427BF832F}" type="presOf" srcId="{7691139D-90E3-465D-A451-678A95775AF3}" destId="{7344FCBF-3A03-4277-A820-82015BE0E8B0}" srcOrd="0" destOrd="0" presId="urn:microsoft.com/office/officeart/2005/8/layout/hierarchy1"/>
    <dgm:cxn modelId="{4E84F847-6B49-44AB-A969-CF4A1892CE0D}" srcId="{44E21191-4A09-42FF-B429-33CB8BF9CCE6}" destId="{C97F89DD-CAEA-4BFA-96D4-7CF4CABBB3FC}" srcOrd="2" destOrd="0" parTransId="{AE93DB3F-FC1E-4361-893B-6B90EFAE0A3E}" sibTransId="{D8E5F7C4-4FC6-4F2E-BACB-EE9FCADAF406}"/>
    <dgm:cxn modelId="{D4CBF354-C2C2-4042-BF5E-1CEE09158B82}" type="presOf" srcId="{E6244A12-8BBB-4EB1-9B05-960ECDFEED69}" destId="{27448538-09E0-4A4F-917E-6C3E47228F52}" srcOrd="0" destOrd="0" presId="urn:microsoft.com/office/officeart/2005/8/layout/hierarchy1"/>
    <dgm:cxn modelId="{04840D91-0C02-41FF-84C0-61BF590213D6}" srcId="{44E21191-4A09-42FF-B429-33CB8BF9CCE6}" destId="{7691139D-90E3-465D-A451-678A95775AF3}" srcOrd="3" destOrd="0" parTransId="{C64A16D4-D374-4C6F-B23B-829263F57ADB}" sibTransId="{DBB57116-820D-44EE-8154-3D93B558BE4B}"/>
    <dgm:cxn modelId="{97D1349D-24BC-4376-BF4A-FDC47A95CE1C}" type="presOf" srcId="{037207CE-2AAF-456A-8B45-A2ACC3D786D5}" destId="{562FC2C5-EE60-463A-8DEE-D20749E735BA}" srcOrd="0" destOrd="0" presId="urn:microsoft.com/office/officeart/2005/8/layout/hierarchy1"/>
    <dgm:cxn modelId="{EB30EFB4-7D23-466B-9B30-B68AAD24419A}" type="presOf" srcId="{F4EF5302-FB2F-4980-87C9-E65DF9D605C8}" destId="{C47EDB12-60D1-4F4A-B2E1-DF9F21E97C05}" srcOrd="0" destOrd="0" presId="urn:microsoft.com/office/officeart/2005/8/layout/hierarchy1"/>
    <dgm:cxn modelId="{D8BBEFBE-2FC1-4CA2-A5AC-8CAFB34FFAF1}" srcId="{E83A5F56-DA99-43A1-A8DA-5D2A01E82B82}" destId="{44E21191-4A09-42FF-B429-33CB8BF9CCE6}" srcOrd="0" destOrd="0" parTransId="{D01C3CF3-779E-40CE-9B8B-4A53F0ED4F76}" sibTransId="{2717BDBF-DF1F-45EA-A99F-DB3B083EB18C}"/>
    <dgm:cxn modelId="{906E45C0-D404-4E60-9512-88287E781965}" type="presOf" srcId="{C97F89DD-CAEA-4BFA-96D4-7CF4CABBB3FC}" destId="{B20E2F5A-3A27-4D98-BB45-BCDDC7A44DC1}" srcOrd="0" destOrd="0" presId="urn:microsoft.com/office/officeart/2005/8/layout/hierarchy1"/>
    <dgm:cxn modelId="{D3772EC3-D7B2-46C4-A89D-A25CB369E89C}" type="presOf" srcId="{6796714D-2516-48B8-AF1A-25AA77139680}" destId="{2B17833D-AD07-47B7-8EA8-B97EB6A15ACB}" srcOrd="0" destOrd="0" presId="urn:microsoft.com/office/officeart/2005/8/layout/hierarchy1"/>
    <dgm:cxn modelId="{E82059C8-9DC1-40DF-91AA-9F78BEDD83A1}" type="presOf" srcId="{44E21191-4A09-42FF-B429-33CB8BF9CCE6}" destId="{5F2FAFFF-83ED-4C83-84FE-9FC0E2372B69}" srcOrd="0" destOrd="0" presId="urn:microsoft.com/office/officeart/2005/8/layout/hierarchy1"/>
    <dgm:cxn modelId="{B803E8CE-5E33-43CF-B33C-6ECD88D79617}" srcId="{44E21191-4A09-42FF-B429-33CB8BF9CCE6}" destId="{6796714D-2516-48B8-AF1A-25AA77139680}" srcOrd="4" destOrd="0" parTransId="{1B571ACC-DAEC-434C-A2B7-5AFFDBD549B5}" sibTransId="{4B6759F1-286A-488B-8675-79F4FD6F8844}"/>
    <dgm:cxn modelId="{054869F2-B1C6-4A58-ADF3-A7BE0D5DE536}" type="presOf" srcId="{35B1D948-EDC1-452F-88DE-D5D29E93ACA6}" destId="{2179CE4E-FB1D-4FB4-AB90-2FD219E18862}" srcOrd="0" destOrd="0" presId="urn:microsoft.com/office/officeart/2005/8/layout/hierarchy1"/>
    <dgm:cxn modelId="{73CC1CF3-B039-42B2-8FE2-8F67E9EAF72F}" type="presOf" srcId="{1B571ACC-DAEC-434C-A2B7-5AFFDBD549B5}" destId="{A4F186C6-9344-4468-AC28-7B10482491D1}" srcOrd="0" destOrd="0" presId="urn:microsoft.com/office/officeart/2005/8/layout/hierarchy1"/>
    <dgm:cxn modelId="{DE306C46-FB4F-4E56-A6F7-7D60005A8B17}" type="presParOf" srcId="{776C0402-A70B-4D2B-8ACE-D95B4FE4D787}" destId="{93F9ED6F-86E3-43FA-80F0-C33F99528AC2}" srcOrd="0" destOrd="0" presId="urn:microsoft.com/office/officeart/2005/8/layout/hierarchy1"/>
    <dgm:cxn modelId="{B562F938-7F00-4460-A2DB-C98335AAB8F0}" type="presParOf" srcId="{93F9ED6F-86E3-43FA-80F0-C33F99528AC2}" destId="{C644EBAA-4EA1-42CE-AD6E-E65602ACB755}" srcOrd="0" destOrd="0" presId="urn:microsoft.com/office/officeart/2005/8/layout/hierarchy1"/>
    <dgm:cxn modelId="{4001F871-01CE-4334-8DE7-8D3E1C26B17C}" type="presParOf" srcId="{C644EBAA-4EA1-42CE-AD6E-E65602ACB755}" destId="{BDDC0451-F555-43AE-BFAA-24EF461192CB}" srcOrd="0" destOrd="0" presId="urn:microsoft.com/office/officeart/2005/8/layout/hierarchy1"/>
    <dgm:cxn modelId="{8F2E2040-C608-4DEC-AA78-B7105406458B}" type="presParOf" srcId="{C644EBAA-4EA1-42CE-AD6E-E65602ACB755}" destId="{5F2FAFFF-83ED-4C83-84FE-9FC0E2372B69}" srcOrd="1" destOrd="0" presId="urn:microsoft.com/office/officeart/2005/8/layout/hierarchy1"/>
    <dgm:cxn modelId="{0FF55397-25EB-4C76-ADCA-48AD6EE8AF53}" type="presParOf" srcId="{93F9ED6F-86E3-43FA-80F0-C33F99528AC2}" destId="{FECCBBEA-E7C4-4064-AFA1-E0B79893D227}" srcOrd="1" destOrd="0" presId="urn:microsoft.com/office/officeart/2005/8/layout/hierarchy1"/>
    <dgm:cxn modelId="{95107DDA-0F33-4476-9BBF-276994802EAE}" type="presParOf" srcId="{FECCBBEA-E7C4-4064-AFA1-E0B79893D227}" destId="{2179CE4E-FB1D-4FB4-AB90-2FD219E18862}" srcOrd="0" destOrd="0" presId="urn:microsoft.com/office/officeart/2005/8/layout/hierarchy1"/>
    <dgm:cxn modelId="{059F2008-A8BA-4721-B2F4-A57794E0C5C8}" type="presParOf" srcId="{FECCBBEA-E7C4-4064-AFA1-E0B79893D227}" destId="{D130B71C-23EC-42C2-AC85-AF3F1C7924A9}" srcOrd="1" destOrd="0" presId="urn:microsoft.com/office/officeart/2005/8/layout/hierarchy1"/>
    <dgm:cxn modelId="{C270B061-A0CF-4F03-9380-664154891727}" type="presParOf" srcId="{D130B71C-23EC-42C2-AC85-AF3F1C7924A9}" destId="{BE03802B-BEDF-42C5-8513-0B0491955A93}" srcOrd="0" destOrd="0" presId="urn:microsoft.com/office/officeart/2005/8/layout/hierarchy1"/>
    <dgm:cxn modelId="{8F146C04-1240-4017-8F9F-B04D4A107A63}" type="presParOf" srcId="{BE03802B-BEDF-42C5-8513-0B0491955A93}" destId="{B5AA0EE4-7772-42FF-BD89-1CCFC1E22907}" srcOrd="0" destOrd="0" presId="urn:microsoft.com/office/officeart/2005/8/layout/hierarchy1"/>
    <dgm:cxn modelId="{720ACAAB-F16E-4B2F-A30D-2D289EFC7289}" type="presParOf" srcId="{BE03802B-BEDF-42C5-8513-0B0491955A93}" destId="{C47EDB12-60D1-4F4A-B2E1-DF9F21E97C05}" srcOrd="1" destOrd="0" presId="urn:microsoft.com/office/officeart/2005/8/layout/hierarchy1"/>
    <dgm:cxn modelId="{DE786BDE-E6B6-4919-8EC9-F4030AF45146}" type="presParOf" srcId="{D130B71C-23EC-42C2-AC85-AF3F1C7924A9}" destId="{862DA034-C9BF-4BB4-A484-CBA9FFBEA8C9}" srcOrd="1" destOrd="0" presId="urn:microsoft.com/office/officeart/2005/8/layout/hierarchy1"/>
    <dgm:cxn modelId="{CB4115D1-19F6-422B-B4AB-050B16F59F05}" type="presParOf" srcId="{FECCBBEA-E7C4-4064-AFA1-E0B79893D227}" destId="{562FC2C5-EE60-463A-8DEE-D20749E735BA}" srcOrd="2" destOrd="0" presId="urn:microsoft.com/office/officeart/2005/8/layout/hierarchy1"/>
    <dgm:cxn modelId="{CF458089-4485-4B95-8777-AB732969CDE5}" type="presParOf" srcId="{FECCBBEA-E7C4-4064-AFA1-E0B79893D227}" destId="{8D499B03-A187-4FB4-B7A5-D00B60C03AD6}" srcOrd="3" destOrd="0" presId="urn:microsoft.com/office/officeart/2005/8/layout/hierarchy1"/>
    <dgm:cxn modelId="{CFD4467E-F247-428A-B731-06CCE125FE12}" type="presParOf" srcId="{8D499B03-A187-4FB4-B7A5-D00B60C03AD6}" destId="{E0AB43AE-E6E1-415A-86AF-C5C8056791FA}" srcOrd="0" destOrd="0" presId="urn:microsoft.com/office/officeart/2005/8/layout/hierarchy1"/>
    <dgm:cxn modelId="{27E223B1-018A-45B6-8FA9-1450FC708F84}" type="presParOf" srcId="{E0AB43AE-E6E1-415A-86AF-C5C8056791FA}" destId="{A8B98514-3D52-4770-BAF9-0259DBF8DCD7}" srcOrd="0" destOrd="0" presId="urn:microsoft.com/office/officeart/2005/8/layout/hierarchy1"/>
    <dgm:cxn modelId="{D93B9035-22C9-4CC1-ACF5-48B7CD0DF659}" type="presParOf" srcId="{E0AB43AE-E6E1-415A-86AF-C5C8056791FA}" destId="{27448538-09E0-4A4F-917E-6C3E47228F52}" srcOrd="1" destOrd="0" presId="urn:microsoft.com/office/officeart/2005/8/layout/hierarchy1"/>
    <dgm:cxn modelId="{3F54FBD2-5749-4DAB-B099-A17AB1E1EC74}" type="presParOf" srcId="{8D499B03-A187-4FB4-B7A5-D00B60C03AD6}" destId="{28A512EB-527C-45AC-8F68-6EAE53D9F287}" srcOrd="1" destOrd="0" presId="urn:microsoft.com/office/officeart/2005/8/layout/hierarchy1"/>
    <dgm:cxn modelId="{7306FE67-3544-4D7E-8298-624281E5672F}" type="presParOf" srcId="{FECCBBEA-E7C4-4064-AFA1-E0B79893D227}" destId="{27E3B2D3-24C3-466E-AB07-CE70B5A139C1}" srcOrd="4" destOrd="0" presId="urn:microsoft.com/office/officeart/2005/8/layout/hierarchy1"/>
    <dgm:cxn modelId="{D40319FD-7566-4C42-A4BE-FBC0CBB6FE37}" type="presParOf" srcId="{FECCBBEA-E7C4-4064-AFA1-E0B79893D227}" destId="{6A64D888-0D0A-4FCD-B825-487B95EFCCB4}" srcOrd="5" destOrd="0" presId="urn:microsoft.com/office/officeart/2005/8/layout/hierarchy1"/>
    <dgm:cxn modelId="{46B95C2E-C6F2-4C3C-9F93-0A3A47F7E711}" type="presParOf" srcId="{6A64D888-0D0A-4FCD-B825-487B95EFCCB4}" destId="{C9C3A4D5-8271-4645-B390-34AD8E7483D0}" srcOrd="0" destOrd="0" presId="urn:microsoft.com/office/officeart/2005/8/layout/hierarchy1"/>
    <dgm:cxn modelId="{6B8AD2EF-731D-4080-A596-DD545A8D678E}" type="presParOf" srcId="{C9C3A4D5-8271-4645-B390-34AD8E7483D0}" destId="{6ED9FE66-083C-46AB-9BF5-5DFFB95D07CB}" srcOrd="0" destOrd="0" presId="urn:microsoft.com/office/officeart/2005/8/layout/hierarchy1"/>
    <dgm:cxn modelId="{723E4249-CF3E-4EE1-BF67-00F09F0A16CE}" type="presParOf" srcId="{C9C3A4D5-8271-4645-B390-34AD8E7483D0}" destId="{B20E2F5A-3A27-4D98-BB45-BCDDC7A44DC1}" srcOrd="1" destOrd="0" presId="urn:microsoft.com/office/officeart/2005/8/layout/hierarchy1"/>
    <dgm:cxn modelId="{4B9A4787-06B5-40A0-8F0B-DCDB1B15866A}" type="presParOf" srcId="{6A64D888-0D0A-4FCD-B825-487B95EFCCB4}" destId="{86752A27-0B31-44E8-B5AD-1406E40A862E}" srcOrd="1" destOrd="0" presId="urn:microsoft.com/office/officeart/2005/8/layout/hierarchy1"/>
    <dgm:cxn modelId="{872A6BFE-0B2D-4DD6-997B-AA03147BF530}" type="presParOf" srcId="{FECCBBEA-E7C4-4064-AFA1-E0B79893D227}" destId="{B258E383-A125-42FC-8C4D-7339DE3E15BE}" srcOrd="6" destOrd="0" presId="urn:microsoft.com/office/officeart/2005/8/layout/hierarchy1"/>
    <dgm:cxn modelId="{D8D73210-308C-474F-9426-E014CC4552DE}" type="presParOf" srcId="{FECCBBEA-E7C4-4064-AFA1-E0B79893D227}" destId="{4C33E35B-4064-4F96-A258-7E9AC8C38C26}" srcOrd="7" destOrd="0" presId="urn:microsoft.com/office/officeart/2005/8/layout/hierarchy1"/>
    <dgm:cxn modelId="{04A05569-7767-46BA-B840-D0C2BE19BC8A}" type="presParOf" srcId="{4C33E35B-4064-4F96-A258-7E9AC8C38C26}" destId="{59BA234A-5628-459D-A1FA-52148E017FB0}" srcOrd="0" destOrd="0" presId="urn:microsoft.com/office/officeart/2005/8/layout/hierarchy1"/>
    <dgm:cxn modelId="{E361FC92-1A50-4D17-B3CD-A4DA3F730715}" type="presParOf" srcId="{59BA234A-5628-459D-A1FA-52148E017FB0}" destId="{05B165C3-81AF-4DD5-AA86-D3FCE16FC45B}" srcOrd="0" destOrd="0" presId="urn:microsoft.com/office/officeart/2005/8/layout/hierarchy1"/>
    <dgm:cxn modelId="{4B13005E-AA04-4400-9A06-7DDB495B369F}" type="presParOf" srcId="{59BA234A-5628-459D-A1FA-52148E017FB0}" destId="{7344FCBF-3A03-4277-A820-82015BE0E8B0}" srcOrd="1" destOrd="0" presId="urn:microsoft.com/office/officeart/2005/8/layout/hierarchy1"/>
    <dgm:cxn modelId="{8D8819B6-7149-4187-B05F-CEB06B0ED07A}" type="presParOf" srcId="{4C33E35B-4064-4F96-A258-7E9AC8C38C26}" destId="{AB6AFF97-5FA3-4788-9068-D4D81ECA1F7E}" srcOrd="1" destOrd="0" presId="urn:microsoft.com/office/officeart/2005/8/layout/hierarchy1"/>
    <dgm:cxn modelId="{7ED72D19-213F-4179-94CA-200A3061B062}" type="presParOf" srcId="{FECCBBEA-E7C4-4064-AFA1-E0B79893D227}" destId="{A4F186C6-9344-4468-AC28-7B10482491D1}" srcOrd="8" destOrd="0" presId="urn:microsoft.com/office/officeart/2005/8/layout/hierarchy1"/>
    <dgm:cxn modelId="{99C6165F-4A05-4C92-9962-E69C321853B5}" type="presParOf" srcId="{FECCBBEA-E7C4-4064-AFA1-E0B79893D227}" destId="{53262775-2636-4D33-83DD-92A95A578209}" srcOrd="9" destOrd="0" presId="urn:microsoft.com/office/officeart/2005/8/layout/hierarchy1"/>
    <dgm:cxn modelId="{9E4A1336-EFA9-4971-BB90-873845EE2C55}" type="presParOf" srcId="{53262775-2636-4D33-83DD-92A95A578209}" destId="{0C9664F2-204F-4ED4-BF63-C54487A4FA62}" srcOrd="0" destOrd="0" presId="urn:microsoft.com/office/officeart/2005/8/layout/hierarchy1"/>
    <dgm:cxn modelId="{5752D2A7-928B-4E67-8057-E1267CC0B24C}" type="presParOf" srcId="{0C9664F2-204F-4ED4-BF63-C54487A4FA62}" destId="{27F784B9-FB19-4959-9A2A-51CAFA1608A6}" srcOrd="0" destOrd="0" presId="urn:microsoft.com/office/officeart/2005/8/layout/hierarchy1"/>
    <dgm:cxn modelId="{8AB8AB61-9266-48F7-9B1C-5B894A3500EF}" type="presParOf" srcId="{0C9664F2-204F-4ED4-BF63-C54487A4FA62}" destId="{2B17833D-AD07-47B7-8EA8-B97EB6A15ACB}" srcOrd="1" destOrd="0" presId="urn:microsoft.com/office/officeart/2005/8/layout/hierarchy1"/>
    <dgm:cxn modelId="{13101EFA-E167-48DD-804F-63A16EA4CC0A}" type="presParOf" srcId="{53262775-2636-4D33-83DD-92A95A578209}" destId="{48A3ACA3-A138-4024-A147-AAC71B291F0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83A5F56-DA99-43A1-A8DA-5D2A01E82B8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4E21191-4A09-42FF-B429-33CB8BF9CCE6}">
      <dgm:prSet phldrT="[Text]" custT="1"/>
      <dgm:spPr/>
      <dgm:t>
        <a:bodyPr/>
        <a:lstStyle/>
        <a:p>
          <a:r>
            <a:rPr lang="en-US" sz="2400" b="1" dirty="0"/>
            <a:t>Webtools for Project Owners</a:t>
          </a:r>
        </a:p>
      </dgm:t>
    </dgm:pt>
    <dgm:pt modelId="{2717BDBF-DF1F-45EA-A99F-DB3B083EB18C}" type="sibTrans" cxnId="{D8BBEFBE-2FC1-4CA2-A5AC-8CAFB34FFAF1}">
      <dgm:prSet/>
      <dgm:spPr/>
      <dgm:t>
        <a:bodyPr/>
        <a:lstStyle/>
        <a:p>
          <a:endParaRPr lang="en-US"/>
        </a:p>
      </dgm:t>
    </dgm:pt>
    <dgm:pt modelId="{D01C3CF3-779E-40CE-9B8B-4A53F0ED4F76}" type="parTrans" cxnId="{D8BBEFBE-2FC1-4CA2-A5AC-8CAFB34FFAF1}">
      <dgm:prSet/>
      <dgm:spPr/>
      <dgm:t>
        <a:bodyPr/>
        <a:lstStyle/>
        <a:p>
          <a:endParaRPr lang="en-US"/>
        </a:p>
      </dgm:t>
    </dgm:pt>
    <dgm:pt modelId="{ACD197BD-17E3-4C15-AFB7-0EDC31F59A33}">
      <dgm:prSet phldrT="[Text]" custT="1"/>
      <dgm:spPr/>
      <dgm:t>
        <a:bodyPr/>
        <a:lstStyle/>
        <a:p>
          <a:r>
            <a:rPr lang="en-US" sz="1800" b="1" u="sng" dirty="0"/>
            <a:t>Mapping</a:t>
          </a:r>
          <a:r>
            <a:rPr lang="en-US" sz="1800" b="1" dirty="0"/>
            <a:t> existing tools and guidelines </a:t>
          </a:r>
          <a:r>
            <a:rPr lang="en-US" sz="1800" b="1" dirty="0">
              <a:solidFill>
                <a:srgbClr val="FF0000"/>
              </a:solidFill>
            </a:rPr>
            <a:t> </a:t>
          </a:r>
        </a:p>
      </dgm:t>
    </dgm:pt>
    <dgm:pt modelId="{2825DA90-805A-47E1-ABBC-8B2664EF6340}" type="parTrans" cxnId="{C6A0CEAF-62DF-4AF9-8243-5302B67CB14C}">
      <dgm:prSet/>
      <dgm:spPr/>
      <dgm:t>
        <a:bodyPr/>
        <a:lstStyle/>
        <a:p>
          <a:endParaRPr lang="en-US"/>
        </a:p>
      </dgm:t>
    </dgm:pt>
    <dgm:pt modelId="{01AADFDB-2988-4B95-92C7-EB8CB1463D56}" type="sibTrans" cxnId="{C6A0CEAF-62DF-4AF9-8243-5302B67CB14C}">
      <dgm:prSet/>
      <dgm:spPr/>
      <dgm:t>
        <a:bodyPr/>
        <a:lstStyle/>
        <a:p>
          <a:endParaRPr lang="en-US"/>
        </a:p>
      </dgm:t>
    </dgm:pt>
    <dgm:pt modelId="{2EC0FB75-C1EB-48ED-80FC-4528D53981F1}">
      <dgm:prSet phldrT="[Text]" custT="1"/>
      <dgm:spPr/>
      <dgm:t>
        <a:bodyPr/>
        <a:lstStyle/>
        <a:p>
          <a:r>
            <a:rPr lang="en-US" sz="1800" b="1" u="sng" dirty="0"/>
            <a:t>Stocktaking of ongoing initiatives</a:t>
          </a:r>
          <a:r>
            <a:rPr lang="en-US" sz="1800" b="1" dirty="0"/>
            <a:t>, incentives, etc. </a:t>
          </a:r>
          <a:r>
            <a:rPr lang="en-US" sz="1800" b="1" dirty="0">
              <a:solidFill>
                <a:srgbClr val="FF0000"/>
              </a:solidFill>
            </a:rPr>
            <a:t> </a:t>
          </a:r>
        </a:p>
      </dgm:t>
    </dgm:pt>
    <dgm:pt modelId="{E0238215-7A23-4310-A7DA-BFE4F0A42276}" type="parTrans" cxnId="{63F767A9-4BB0-4FEE-80FD-0DEF99C15465}">
      <dgm:prSet/>
      <dgm:spPr/>
      <dgm:t>
        <a:bodyPr/>
        <a:lstStyle/>
        <a:p>
          <a:endParaRPr lang="en-US"/>
        </a:p>
      </dgm:t>
    </dgm:pt>
    <dgm:pt modelId="{A482F906-48A2-4D34-AE27-674E7E0BF897}" type="sibTrans" cxnId="{63F767A9-4BB0-4FEE-80FD-0DEF99C15465}">
      <dgm:prSet/>
      <dgm:spPr/>
      <dgm:t>
        <a:bodyPr/>
        <a:lstStyle/>
        <a:p>
          <a:endParaRPr lang="en-US"/>
        </a:p>
      </dgm:t>
    </dgm:pt>
    <dgm:pt modelId="{0ED058ED-F396-4098-9821-E099EF19C75B}">
      <dgm:prSet phldrT="[Text]" custT="1"/>
      <dgm:spPr/>
      <dgm:t>
        <a:bodyPr/>
        <a:lstStyle/>
        <a:p>
          <a:r>
            <a:rPr lang="en-US" sz="1700" b="1" dirty="0"/>
            <a:t>National and Regional </a:t>
          </a:r>
          <a:r>
            <a:rPr lang="en-US" sz="1700" b="1" u="sng" dirty="0"/>
            <a:t>consultations</a:t>
          </a:r>
          <a:endParaRPr lang="en-US" sz="1700" b="1" dirty="0">
            <a:solidFill>
              <a:srgbClr val="189A3A"/>
            </a:solidFill>
          </a:endParaRPr>
        </a:p>
      </dgm:t>
    </dgm:pt>
    <dgm:pt modelId="{5D21C61E-F306-402E-829E-B8274EF9BD9A}" type="parTrans" cxnId="{36CD8A9D-1433-47EC-B19F-1CE0CDDD4599}">
      <dgm:prSet/>
      <dgm:spPr/>
      <dgm:t>
        <a:bodyPr/>
        <a:lstStyle/>
        <a:p>
          <a:endParaRPr lang="en-US"/>
        </a:p>
      </dgm:t>
    </dgm:pt>
    <dgm:pt modelId="{BF234884-3538-4151-914B-87EB4133E030}" type="sibTrans" cxnId="{36CD8A9D-1433-47EC-B19F-1CE0CDDD4599}">
      <dgm:prSet/>
      <dgm:spPr/>
      <dgm:t>
        <a:bodyPr/>
        <a:lstStyle/>
        <a:p>
          <a:endParaRPr lang="en-US"/>
        </a:p>
      </dgm:t>
    </dgm:pt>
    <dgm:pt modelId="{CD683F3B-501E-42DD-A48C-BB114AA49EC9}">
      <dgm:prSet phldrT="[Text]" custT="1"/>
      <dgm:spPr/>
      <dgm:t>
        <a:bodyPr/>
        <a:lstStyle/>
        <a:p>
          <a:r>
            <a:rPr lang="en-US" sz="1800" b="1" dirty="0"/>
            <a:t>Webtools / Platform </a:t>
          </a:r>
          <a:r>
            <a:rPr lang="en-US" sz="1800" b="1" u="sng" dirty="0"/>
            <a:t>conceptual design  </a:t>
          </a:r>
          <a:endParaRPr lang="en-US" sz="1800" b="1" dirty="0">
            <a:solidFill>
              <a:srgbClr val="FF0000"/>
            </a:solidFill>
          </a:endParaRPr>
        </a:p>
      </dgm:t>
    </dgm:pt>
    <dgm:pt modelId="{B64D820D-158E-4844-88E5-FBC3DD98D5FA}" type="parTrans" cxnId="{43C239A6-7E8C-43DB-8AF7-363D5B8EC402}">
      <dgm:prSet/>
      <dgm:spPr/>
      <dgm:t>
        <a:bodyPr/>
        <a:lstStyle/>
        <a:p>
          <a:endParaRPr lang="en-US"/>
        </a:p>
      </dgm:t>
    </dgm:pt>
    <dgm:pt modelId="{98572317-B182-4CC5-8076-16E4C2E6E64A}" type="sibTrans" cxnId="{43C239A6-7E8C-43DB-8AF7-363D5B8EC402}">
      <dgm:prSet/>
      <dgm:spPr/>
      <dgm:t>
        <a:bodyPr/>
        <a:lstStyle/>
        <a:p>
          <a:endParaRPr lang="en-US"/>
        </a:p>
      </dgm:t>
    </dgm:pt>
    <dgm:pt modelId="{A85FB32F-1E9F-49D8-93BB-04638E356CF2}">
      <dgm:prSet phldrT="[Text]" custT="1"/>
      <dgm:spPr/>
      <dgm:t>
        <a:bodyPr/>
        <a:lstStyle/>
        <a:p>
          <a:r>
            <a:rPr lang="en-US" sz="1800" b="1" dirty="0"/>
            <a:t>Deployment and Marketing  of Webtools </a:t>
          </a:r>
          <a:r>
            <a:rPr lang="en-US" sz="1800" b="1" dirty="0">
              <a:solidFill>
                <a:srgbClr val="189A3A"/>
              </a:solidFill>
            </a:rPr>
            <a:t> </a:t>
          </a:r>
        </a:p>
      </dgm:t>
    </dgm:pt>
    <dgm:pt modelId="{303714CC-0D74-4577-AF79-FF53F3155BB7}" type="parTrans" cxnId="{8830195F-64D3-4AD3-87FA-599465F560AB}">
      <dgm:prSet/>
      <dgm:spPr/>
      <dgm:t>
        <a:bodyPr/>
        <a:lstStyle/>
        <a:p>
          <a:endParaRPr lang="en-US"/>
        </a:p>
      </dgm:t>
    </dgm:pt>
    <dgm:pt modelId="{7459535E-43AD-4F76-B258-366AD9C7BDB1}" type="sibTrans" cxnId="{8830195F-64D3-4AD3-87FA-599465F560AB}">
      <dgm:prSet/>
      <dgm:spPr/>
      <dgm:t>
        <a:bodyPr/>
        <a:lstStyle/>
        <a:p>
          <a:endParaRPr lang="en-US"/>
        </a:p>
      </dgm:t>
    </dgm:pt>
    <dgm:pt modelId="{776C0402-A70B-4D2B-8ACE-D95B4FE4D787}" type="pres">
      <dgm:prSet presAssocID="{E83A5F56-DA99-43A1-A8DA-5D2A01E82B8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3F9ED6F-86E3-43FA-80F0-C33F99528AC2}" type="pres">
      <dgm:prSet presAssocID="{44E21191-4A09-42FF-B429-33CB8BF9CCE6}" presName="hierRoot1" presStyleCnt="0"/>
      <dgm:spPr/>
    </dgm:pt>
    <dgm:pt modelId="{C644EBAA-4EA1-42CE-AD6E-E65602ACB755}" type="pres">
      <dgm:prSet presAssocID="{44E21191-4A09-42FF-B429-33CB8BF9CCE6}" presName="composite" presStyleCnt="0"/>
      <dgm:spPr/>
    </dgm:pt>
    <dgm:pt modelId="{BDDC0451-F555-43AE-BFAA-24EF461192CB}" type="pres">
      <dgm:prSet presAssocID="{44E21191-4A09-42FF-B429-33CB8BF9CCE6}" presName="background" presStyleLbl="node0" presStyleIdx="0" presStyleCnt="1"/>
      <dgm:spPr/>
    </dgm:pt>
    <dgm:pt modelId="{5F2FAFFF-83ED-4C83-84FE-9FC0E2372B69}" type="pres">
      <dgm:prSet presAssocID="{44E21191-4A09-42FF-B429-33CB8BF9CCE6}" presName="text" presStyleLbl="fgAcc0" presStyleIdx="0" presStyleCnt="1" custScaleX="345119">
        <dgm:presLayoutVars>
          <dgm:chPref val="3"/>
        </dgm:presLayoutVars>
      </dgm:prSet>
      <dgm:spPr/>
    </dgm:pt>
    <dgm:pt modelId="{FECCBBEA-E7C4-4064-AFA1-E0B79893D227}" type="pres">
      <dgm:prSet presAssocID="{44E21191-4A09-42FF-B429-33CB8BF9CCE6}" presName="hierChild2" presStyleCnt="0"/>
      <dgm:spPr/>
    </dgm:pt>
    <dgm:pt modelId="{271EBF19-9C4D-44D0-BD3B-7B7F2D94EE5B}" type="pres">
      <dgm:prSet presAssocID="{2825DA90-805A-47E1-ABBC-8B2664EF6340}" presName="Name10" presStyleLbl="parChTrans1D2" presStyleIdx="0" presStyleCnt="5"/>
      <dgm:spPr/>
    </dgm:pt>
    <dgm:pt modelId="{1A4662D6-C816-48BF-8E69-5C1A54424DA5}" type="pres">
      <dgm:prSet presAssocID="{ACD197BD-17E3-4C15-AFB7-0EDC31F59A33}" presName="hierRoot2" presStyleCnt="0"/>
      <dgm:spPr/>
    </dgm:pt>
    <dgm:pt modelId="{33FB50A0-60A6-4CFA-9FEB-FC78BE2BB11D}" type="pres">
      <dgm:prSet presAssocID="{ACD197BD-17E3-4C15-AFB7-0EDC31F59A33}" presName="composite2" presStyleCnt="0"/>
      <dgm:spPr/>
    </dgm:pt>
    <dgm:pt modelId="{AD7F1411-8683-41C1-8997-0F1C550425F8}" type="pres">
      <dgm:prSet presAssocID="{ACD197BD-17E3-4C15-AFB7-0EDC31F59A33}" presName="background2" presStyleLbl="node2" presStyleIdx="0" presStyleCnt="5"/>
      <dgm:spPr/>
    </dgm:pt>
    <dgm:pt modelId="{21541487-9909-48EB-9184-D11F22367FB2}" type="pres">
      <dgm:prSet presAssocID="{ACD197BD-17E3-4C15-AFB7-0EDC31F59A33}" presName="text2" presStyleLbl="fgAcc2" presStyleIdx="0" presStyleCnt="5" custScaleY="241346">
        <dgm:presLayoutVars>
          <dgm:chPref val="3"/>
        </dgm:presLayoutVars>
      </dgm:prSet>
      <dgm:spPr/>
    </dgm:pt>
    <dgm:pt modelId="{3E2CA85E-103E-4B3E-92AC-C58CE4111656}" type="pres">
      <dgm:prSet presAssocID="{ACD197BD-17E3-4C15-AFB7-0EDC31F59A33}" presName="hierChild3" presStyleCnt="0"/>
      <dgm:spPr/>
    </dgm:pt>
    <dgm:pt modelId="{4F801415-CA9A-4BD1-8ADF-47185AC998CD}" type="pres">
      <dgm:prSet presAssocID="{E0238215-7A23-4310-A7DA-BFE4F0A42276}" presName="Name10" presStyleLbl="parChTrans1D2" presStyleIdx="1" presStyleCnt="5"/>
      <dgm:spPr/>
    </dgm:pt>
    <dgm:pt modelId="{6CBC5108-8511-4D78-8E67-DE86B6D30286}" type="pres">
      <dgm:prSet presAssocID="{2EC0FB75-C1EB-48ED-80FC-4528D53981F1}" presName="hierRoot2" presStyleCnt="0"/>
      <dgm:spPr/>
    </dgm:pt>
    <dgm:pt modelId="{45B48BEF-BFB9-499C-8F8C-DE006DD64E07}" type="pres">
      <dgm:prSet presAssocID="{2EC0FB75-C1EB-48ED-80FC-4528D53981F1}" presName="composite2" presStyleCnt="0"/>
      <dgm:spPr/>
    </dgm:pt>
    <dgm:pt modelId="{D856BEA9-8E6C-4A2F-A9C2-E3180FDB42CC}" type="pres">
      <dgm:prSet presAssocID="{2EC0FB75-C1EB-48ED-80FC-4528D53981F1}" presName="background2" presStyleLbl="node2" presStyleIdx="1" presStyleCnt="5"/>
      <dgm:spPr/>
    </dgm:pt>
    <dgm:pt modelId="{28EF0ACA-FCB6-46ED-9D84-DEE08D6EB078}" type="pres">
      <dgm:prSet presAssocID="{2EC0FB75-C1EB-48ED-80FC-4528D53981F1}" presName="text2" presStyleLbl="fgAcc2" presStyleIdx="1" presStyleCnt="5" custScaleY="241346">
        <dgm:presLayoutVars>
          <dgm:chPref val="3"/>
        </dgm:presLayoutVars>
      </dgm:prSet>
      <dgm:spPr/>
    </dgm:pt>
    <dgm:pt modelId="{5D18902F-8200-43EC-80AB-9C5468B8B70F}" type="pres">
      <dgm:prSet presAssocID="{2EC0FB75-C1EB-48ED-80FC-4528D53981F1}" presName="hierChild3" presStyleCnt="0"/>
      <dgm:spPr/>
    </dgm:pt>
    <dgm:pt modelId="{4B62045F-9351-4930-A58C-88C81423B63B}" type="pres">
      <dgm:prSet presAssocID="{5D21C61E-F306-402E-829E-B8274EF9BD9A}" presName="Name10" presStyleLbl="parChTrans1D2" presStyleIdx="2" presStyleCnt="5"/>
      <dgm:spPr/>
    </dgm:pt>
    <dgm:pt modelId="{BFB1708D-2EA0-4997-9CA3-7FAB3B7C4D3C}" type="pres">
      <dgm:prSet presAssocID="{0ED058ED-F396-4098-9821-E099EF19C75B}" presName="hierRoot2" presStyleCnt="0"/>
      <dgm:spPr/>
    </dgm:pt>
    <dgm:pt modelId="{378C6EC1-BD9B-4596-9023-3FCF2952DE5E}" type="pres">
      <dgm:prSet presAssocID="{0ED058ED-F396-4098-9821-E099EF19C75B}" presName="composite2" presStyleCnt="0"/>
      <dgm:spPr/>
    </dgm:pt>
    <dgm:pt modelId="{0D65AF20-83A4-4F32-9973-B41314F984DA}" type="pres">
      <dgm:prSet presAssocID="{0ED058ED-F396-4098-9821-E099EF19C75B}" presName="background2" presStyleLbl="node2" presStyleIdx="2" presStyleCnt="5"/>
      <dgm:spPr/>
    </dgm:pt>
    <dgm:pt modelId="{0A511922-F62F-48C5-8133-DD3C64B69F07}" type="pres">
      <dgm:prSet presAssocID="{0ED058ED-F396-4098-9821-E099EF19C75B}" presName="text2" presStyleLbl="fgAcc2" presStyleIdx="2" presStyleCnt="5" custScaleY="241346">
        <dgm:presLayoutVars>
          <dgm:chPref val="3"/>
        </dgm:presLayoutVars>
      </dgm:prSet>
      <dgm:spPr/>
    </dgm:pt>
    <dgm:pt modelId="{8CA7B70E-45F1-45C6-8249-E393A2518061}" type="pres">
      <dgm:prSet presAssocID="{0ED058ED-F396-4098-9821-E099EF19C75B}" presName="hierChild3" presStyleCnt="0"/>
      <dgm:spPr/>
    </dgm:pt>
    <dgm:pt modelId="{DA168190-12AD-4E08-AC36-71B9B8F09A4C}" type="pres">
      <dgm:prSet presAssocID="{B64D820D-158E-4844-88E5-FBC3DD98D5FA}" presName="Name10" presStyleLbl="parChTrans1D2" presStyleIdx="3" presStyleCnt="5"/>
      <dgm:spPr/>
    </dgm:pt>
    <dgm:pt modelId="{FC8C492A-E0AC-45EB-B7D8-25CD0F44AA41}" type="pres">
      <dgm:prSet presAssocID="{CD683F3B-501E-42DD-A48C-BB114AA49EC9}" presName="hierRoot2" presStyleCnt="0"/>
      <dgm:spPr/>
    </dgm:pt>
    <dgm:pt modelId="{EA0AB7DF-97E3-4D46-AF12-B49B01D76D5B}" type="pres">
      <dgm:prSet presAssocID="{CD683F3B-501E-42DD-A48C-BB114AA49EC9}" presName="composite2" presStyleCnt="0"/>
      <dgm:spPr/>
    </dgm:pt>
    <dgm:pt modelId="{2A29FC54-DDB7-4204-A3B8-C5E5DACA83C5}" type="pres">
      <dgm:prSet presAssocID="{CD683F3B-501E-42DD-A48C-BB114AA49EC9}" presName="background2" presStyleLbl="node2" presStyleIdx="3" presStyleCnt="5"/>
      <dgm:spPr/>
    </dgm:pt>
    <dgm:pt modelId="{B623E044-F24F-4ACB-9CDC-203AF3B15542}" type="pres">
      <dgm:prSet presAssocID="{CD683F3B-501E-42DD-A48C-BB114AA49EC9}" presName="text2" presStyleLbl="fgAcc2" presStyleIdx="3" presStyleCnt="5" custScaleY="241346">
        <dgm:presLayoutVars>
          <dgm:chPref val="3"/>
        </dgm:presLayoutVars>
      </dgm:prSet>
      <dgm:spPr/>
    </dgm:pt>
    <dgm:pt modelId="{232B4130-6BB9-443B-BA1F-980E56CADA8C}" type="pres">
      <dgm:prSet presAssocID="{CD683F3B-501E-42DD-A48C-BB114AA49EC9}" presName="hierChild3" presStyleCnt="0"/>
      <dgm:spPr/>
    </dgm:pt>
    <dgm:pt modelId="{03CF1BAF-A39E-41B0-AFED-CD07BBA211A3}" type="pres">
      <dgm:prSet presAssocID="{303714CC-0D74-4577-AF79-FF53F3155BB7}" presName="Name10" presStyleLbl="parChTrans1D2" presStyleIdx="4" presStyleCnt="5"/>
      <dgm:spPr/>
    </dgm:pt>
    <dgm:pt modelId="{85B650D2-5DBE-4740-8CB7-A43BB5B581D7}" type="pres">
      <dgm:prSet presAssocID="{A85FB32F-1E9F-49D8-93BB-04638E356CF2}" presName="hierRoot2" presStyleCnt="0"/>
      <dgm:spPr/>
    </dgm:pt>
    <dgm:pt modelId="{942247E4-8121-4D94-AFBE-F11D5B0A1A88}" type="pres">
      <dgm:prSet presAssocID="{A85FB32F-1E9F-49D8-93BB-04638E356CF2}" presName="composite2" presStyleCnt="0"/>
      <dgm:spPr/>
    </dgm:pt>
    <dgm:pt modelId="{0070A539-6287-4AEE-B680-CD1216CF81C1}" type="pres">
      <dgm:prSet presAssocID="{A85FB32F-1E9F-49D8-93BB-04638E356CF2}" presName="background2" presStyleLbl="node2" presStyleIdx="4" presStyleCnt="5"/>
      <dgm:spPr/>
    </dgm:pt>
    <dgm:pt modelId="{1238F5C0-68D9-4336-90D3-75AA3A775F23}" type="pres">
      <dgm:prSet presAssocID="{A85FB32F-1E9F-49D8-93BB-04638E356CF2}" presName="text2" presStyleLbl="fgAcc2" presStyleIdx="4" presStyleCnt="5" custScaleY="241346">
        <dgm:presLayoutVars>
          <dgm:chPref val="3"/>
        </dgm:presLayoutVars>
      </dgm:prSet>
      <dgm:spPr/>
    </dgm:pt>
    <dgm:pt modelId="{4E9AFFE0-9522-43B0-90F7-B64C9EF3A8ED}" type="pres">
      <dgm:prSet presAssocID="{A85FB32F-1E9F-49D8-93BB-04638E356CF2}" presName="hierChild3" presStyleCnt="0"/>
      <dgm:spPr/>
    </dgm:pt>
  </dgm:ptLst>
  <dgm:cxnLst>
    <dgm:cxn modelId="{DAA82D01-8AC0-4E91-BBC2-3A18E8212087}" type="presOf" srcId="{A85FB32F-1E9F-49D8-93BB-04638E356CF2}" destId="{1238F5C0-68D9-4336-90D3-75AA3A775F23}" srcOrd="0" destOrd="0" presId="urn:microsoft.com/office/officeart/2005/8/layout/hierarchy1"/>
    <dgm:cxn modelId="{55E7500A-B309-4130-8251-7E9333E8D3F3}" type="presOf" srcId="{ACD197BD-17E3-4C15-AFB7-0EDC31F59A33}" destId="{21541487-9909-48EB-9184-D11F22367FB2}" srcOrd="0" destOrd="0" presId="urn:microsoft.com/office/officeart/2005/8/layout/hierarchy1"/>
    <dgm:cxn modelId="{044D9E21-8524-4B4D-B5EB-6F671CB8A583}" type="presOf" srcId="{E83A5F56-DA99-43A1-A8DA-5D2A01E82B82}" destId="{776C0402-A70B-4D2B-8ACE-D95B4FE4D787}" srcOrd="0" destOrd="0" presId="urn:microsoft.com/office/officeart/2005/8/layout/hierarchy1"/>
    <dgm:cxn modelId="{CE03E931-D69F-464B-93E7-F6A24864AB8E}" type="presOf" srcId="{E0238215-7A23-4310-A7DA-BFE4F0A42276}" destId="{4F801415-CA9A-4BD1-8ADF-47185AC998CD}" srcOrd="0" destOrd="0" presId="urn:microsoft.com/office/officeart/2005/8/layout/hierarchy1"/>
    <dgm:cxn modelId="{76654A3A-8A23-4A4A-8D92-F224DB002407}" type="presOf" srcId="{CD683F3B-501E-42DD-A48C-BB114AA49EC9}" destId="{B623E044-F24F-4ACB-9CDC-203AF3B15542}" srcOrd="0" destOrd="0" presId="urn:microsoft.com/office/officeart/2005/8/layout/hierarchy1"/>
    <dgm:cxn modelId="{8830195F-64D3-4AD3-87FA-599465F560AB}" srcId="{44E21191-4A09-42FF-B429-33CB8BF9CCE6}" destId="{A85FB32F-1E9F-49D8-93BB-04638E356CF2}" srcOrd="4" destOrd="0" parTransId="{303714CC-0D74-4577-AF79-FF53F3155BB7}" sibTransId="{7459535E-43AD-4F76-B258-366AD9C7BDB1}"/>
    <dgm:cxn modelId="{24256D73-C05F-42C5-A3FA-A1E68FF84C33}" type="presOf" srcId="{5D21C61E-F306-402E-829E-B8274EF9BD9A}" destId="{4B62045F-9351-4930-A58C-88C81423B63B}" srcOrd="0" destOrd="0" presId="urn:microsoft.com/office/officeart/2005/8/layout/hierarchy1"/>
    <dgm:cxn modelId="{36CD8A9D-1433-47EC-B19F-1CE0CDDD4599}" srcId="{44E21191-4A09-42FF-B429-33CB8BF9CCE6}" destId="{0ED058ED-F396-4098-9821-E099EF19C75B}" srcOrd="2" destOrd="0" parTransId="{5D21C61E-F306-402E-829E-B8274EF9BD9A}" sibTransId="{BF234884-3538-4151-914B-87EB4133E030}"/>
    <dgm:cxn modelId="{25079FA5-D35A-4863-92C2-09F34298F171}" type="presOf" srcId="{2EC0FB75-C1EB-48ED-80FC-4528D53981F1}" destId="{28EF0ACA-FCB6-46ED-9D84-DEE08D6EB078}" srcOrd="0" destOrd="0" presId="urn:microsoft.com/office/officeart/2005/8/layout/hierarchy1"/>
    <dgm:cxn modelId="{43C239A6-7E8C-43DB-8AF7-363D5B8EC402}" srcId="{44E21191-4A09-42FF-B429-33CB8BF9CCE6}" destId="{CD683F3B-501E-42DD-A48C-BB114AA49EC9}" srcOrd="3" destOrd="0" parTransId="{B64D820D-158E-4844-88E5-FBC3DD98D5FA}" sibTransId="{98572317-B182-4CC5-8076-16E4C2E6E64A}"/>
    <dgm:cxn modelId="{63F767A9-4BB0-4FEE-80FD-0DEF99C15465}" srcId="{44E21191-4A09-42FF-B429-33CB8BF9CCE6}" destId="{2EC0FB75-C1EB-48ED-80FC-4528D53981F1}" srcOrd="1" destOrd="0" parTransId="{E0238215-7A23-4310-A7DA-BFE4F0A42276}" sibTransId="{A482F906-48A2-4D34-AE27-674E7E0BF897}"/>
    <dgm:cxn modelId="{C6A0CEAF-62DF-4AF9-8243-5302B67CB14C}" srcId="{44E21191-4A09-42FF-B429-33CB8BF9CCE6}" destId="{ACD197BD-17E3-4C15-AFB7-0EDC31F59A33}" srcOrd="0" destOrd="0" parTransId="{2825DA90-805A-47E1-ABBC-8B2664EF6340}" sibTransId="{01AADFDB-2988-4B95-92C7-EB8CB1463D56}"/>
    <dgm:cxn modelId="{D8BBEFBE-2FC1-4CA2-A5AC-8CAFB34FFAF1}" srcId="{E83A5F56-DA99-43A1-A8DA-5D2A01E82B82}" destId="{44E21191-4A09-42FF-B429-33CB8BF9CCE6}" srcOrd="0" destOrd="0" parTransId="{D01C3CF3-779E-40CE-9B8B-4A53F0ED4F76}" sibTransId="{2717BDBF-DF1F-45EA-A99F-DB3B083EB18C}"/>
    <dgm:cxn modelId="{E82059C8-9DC1-40DF-91AA-9F78BEDD83A1}" type="presOf" srcId="{44E21191-4A09-42FF-B429-33CB8BF9CCE6}" destId="{5F2FAFFF-83ED-4C83-84FE-9FC0E2372B69}" srcOrd="0" destOrd="0" presId="urn:microsoft.com/office/officeart/2005/8/layout/hierarchy1"/>
    <dgm:cxn modelId="{A41117CA-04CD-4926-B72B-C1688C7AB947}" type="presOf" srcId="{2825DA90-805A-47E1-ABBC-8B2664EF6340}" destId="{271EBF19-9C4D-44D0-BD3B-7B7F2D94EE5B}" srcOrd="0" destOrd="0" presId="urn:microsoft.com/office/officeart/2005/8/layout/hierarchy1"/>
    <dgm:cxn modelId="{983A44D0-9C87-4751-A87D-21D6CB37343A}" type="presOf" srcId="{303714CC-0D74-4577-AF79-FF53F3155BB7}" destId="{03CF1BAF-A39E-41B0-AFED-CD07BBA211A3}" srcOrd="0" destOrd="0" presId="urn:microsoft.com/office/officeart/2005/8/layout/hierarchy1"/>
    <dgm:cxn modelId="{1D2DC5DF-CE23-4DE9-9ACB-669F4F982497}" type="presOf" srcId="{B64D820D-158E-4844-88E5-FBC3DD98D5FA}" destId="{DA168190-12AD-4E08-AC36-71B9B8F09A4C}" srcOrd="0" destOrd="0" presId="urn:microsoft.com/office/officeart/2005/8/layout/hierarchy1"/>
    <dgm:cxn modelId="{A08CECF2-1FA0-47F8-A834-9E80105272BD}" type="presOf" srcId="{0ED058ED-F396-4098-9821-E099EF19C75B}" destId="{0A511922-F62F-48C5-8133-DD3C64B69F07}" srcOrd="0" destOrd="0" presId="urn:microsoft.com/office/officeart/2005/8/layout/hierarchy1"/>
    <dgm:cxn modelId="{DE306C46-FB4F-4E56-A6F7-7D60005A8B17}" type="presParOf" srcId="{776C0402-A70B-4D2B-8ACE-D95B4FE4D787}" destId="{93F9ED6F-86E3-43FA-80F0-C33F99528AC2}" srcOrd="0" destOrd="0" presId="urn:microsoft.com/office/officeart/2005/8/layout/hierarchy1"/>
    <dgm:cxn modelId="{B562F938-7F00-4460-A2DB-C98335AAB8F0}" type="presParOf" srcId="{93F9ED6F-86E3-43FA-80F0-C33F99528AC2}" destId="{C644EBAA-4EA1-42CE-AD6E-E65602ACB755}" srcOrd="0" destOrd="0" presId="urn:microsoft.com/office/officeart/2005/8/layout/hierarchy1"/>
    <dgm:cxn modelId="{4001F871-01CE-4334-8DE7-8D3E1C26B17C}" type="presParOf" srcId="{C644EBAA-4EA1-42CE-AD6E-E65602ACB755}" destId="{BDDC0451-F555-43AE-BFAA-24EF461192CB}" srcOrd="0" destOrd="0" presId="urn:microsoft.com/office/officeart/2005/8/layout/hierarchy1"/>
    <dgm:cxn modelId="{8F2E2040-C608-4DEC-AA78-B7105406458B}" type="presParOf" srcId="{C644EBAA-4EA1-42CE-AD6E-E65602ACB755}" destId="{5F2FAFFF-83ED-4C83-84FE-9FC0E2372B69}" srcOrd="1" destOrd="0" presId="urn:microsoft.com/office/officeart/2005/8/layout/hierarchy1"/>
    <dgm:cxn modelId="{0FF55397-25EB-4C76-ADCA-48AD6EE8AF53}" type="presParOf" srcId="{93F9ED6F-86E3-43FA-80F0-C33F99528AC2}" destId="{FECCBBEA-E7C4-4064-AFA1-E0B79893D227}" srcOrd="1" destOrd="0" presId="urn:microsoft.com/office/officeart/2005/8/layout/hierarchy1"/>
    <dgm:cxn modelId="{57358490-F64E-43DA-9F07-93B8FDCDE842}" type="presParOf" srcId="{FECCBBEA-E7C4-4064-AFA1-E0B79893D227}" destId="{271EBF19-9C4D-44D0-BD3B-7B7F2D94EE5B}" srcOrd="0" destOrd="0" presId="urn:microsoft.com/office/officeart/2005/8/layout/hierarchy1"/>
    <dgm:cxn modelId="{F4F84BE1-449C-414D-9EE2-1683C2B2ED19}" type="presParOf" srcId="{FECCBBEA-E7C4-4064-AFA1-E0B79893D227}" destId="{1A4662D6-C816-48BF-8E69-5C1A54424DA5}" srcOrd="1" destOrd="0" presId="urn:microsoft.com/office/officeart/2005/8/layout/hierarchy1"/>
    <dgm:cxn modelId="{36BF7C09-1586-4267-8433-73281E37BD9C}" type="presParOf" srcId="{1A4662D6-C816-48BF-8E69-5C1A54424DA5}" destId="{33FB50A0-60A6-4CFA-9FEB-FC78BE2BB11D}" srcOrd="0" destOrd="0" presId="urn:microsoft.com/office/officeart/2005/8/layout/hierarchy1"/>
    <dgm:cxn modelId="{CCC43D67-1046-4A52-A834-71F2753CFC13}" type="presParOf" srcId="{33FB50A0-60A6-4CFA-9FEB-FC78BE2BB11D}" destId="{AD7F1411-8683-41C1-8997-0F1C550425F8}" srcOrd="0" destOrd="0" presId="urn:microsoft.com/office/officeart/2005/8/layout/hierarchy1"/>
    <dgm:cxn modelId="{D2407929-0E7C-4401-9C3E-4E95EDE7FD5E}" type="presParOf" srcId="{33FB50A0-60A6-4CFA-9FEB-FC78BE2BB11D}" destId="{21541487-9909-48EB-9184-D11F22367FB2}" srcOrd="1" destOrd="0" presId="urn:microsoft.com/office/officeart/2005/8/layout/hierarchy1"/>
    <dgm:cxn modelId="{91FC19BD-FCFA-447A-A69C-BAC72A5C87D9}" type="presParOf" srcId="{1A4662D6-C816-48BF-8E69-5C1A54424DA5}" destId="{3E2CA85E-103E-4B3E-92AC-C58CE4111656}" srcOrd="1" destOrd="0" presId="urn:microsoft.com/office/officeart/2005/8/layout/hierarchy1"/>
    <dgm:cxn modelId="{0257F419-F94D-44E1-A142-21DDD9A07169}" type="presParOf" srcId="{FECCBBEA-E7C4-4064-AFA1-E0B79893D227}" destId="{4F801415-CA9A-4BD1-8ADF-47185AC998CD}" srcOrd="2" destOrd="0" presId="urn:microsoft.com/office/officeart/2005/8/layout/hierarchy1"/>
    <dgm:cxn modelId="{C7B88D23-F676-4C5E-87DB-90152CF0240C}" type="presParOf" srcId="{FECCBBEA-E7C4-4064-AFA1-E0B79893D227}" destId="{6CBC5108-8511-4D78-8E67-DE86B6D30286}" srcOrd="3" destOrd="0" presId="urn:microsoft.com/office/officeart/2005/8/layout/hierarchy1"/>
    <dgm:cxn modelId="{1B68E461-9482-47E5-AEF1-F6ACE8290C46}" type="presParOf" srcId="{6CBC5108-8511-4D78-8E67-DE86B6D30286}" destId="{45B48BEF-BFB9-499C-8F8C-DE006DD64E07}" srcOrd="0" destOrd="0" presId="urn:microsoft.com/office/officeart/2005/8/layout/hierarchy1"/>
    <dgm:cxn modelId="{698956B2-CC19-4D27-BD2B-22FE4AAE0127}" type="presParOf" srcId="{45B48BEF-BFB9-499C-8F8C-DE006DD64E07}" destId="{D856BEA9-8E6C-4A2F-A9C2-E3180FDB42CC}" srcOrd="0" destOrd="0" presId="urn:microsoft.com/office/officeart/2005/8/layout/hierarchy1"/>
    <dgm:cxn modelId="{0ED7BF02-2214-4491-A712-0D71A41220DD}" type="presParOf" srcId="{45B48BEF-BFB9-499C-8F8C-DE006DD64E07}" destId="{28EF0ACA-FCB6-46ED-9D84-DEE08D6EB078}" srcOrd="1" destOrd="0" presId="urn:microsoft.com/office/officeart/2005/8/layout/hierarchy1"/>
    <dgm:cxn modelId="{23B5615F-A3A6-4DCB-89E5-75D9253D954E}" type="presParOf" srcId="{6CBC5108-8511-4D78-8E67-DE86B6D30286}" destId="{5D18902F-8200-43EC-80AB-9C5468B8B70F}" srcOrd="1" destOrd="0" presId="urn:microsoft.com/office/officeart/2005/8/layout/hierarchy1"/>
    <dgm:cxn modelId="{40EC8293-ACFF-4476-B360-8E927C06810B}" type="presParOf" srcId="{FECCBBEA-E7C4-4064-AFA1-E0B79893D227}" destId="{4B62045F-9351-4930-A58C-88C81423B63B}" srcOrd="4" destOrd="0" presId="urn:microsoft.com/office/officeart/2005/8/layout/hierarchy1"/>
    <dgm:cxn modelId="{544A3214-03A4-478A-B7AD-4A6CB454DDCC}" type="presParOf" srcId="{FECCBBEA-E7C4-4064-AFA1-E0B79893D227}" destId="{BFB1708D-2EA0-4997-9CA3-7FAB3B7C4D3C}" srcOrd="5" destOrd="0" presId="urn:microsoft.com/office/officeart/2005/8/layout/hierarchy1"/>
    <dgm:cxn modelId="{6A042D2E-905B-45B8-A536-759911961BBA}" type="presParOf" srcId="{BFB1708D-2EA0-4997-9CA3-7FAB3B7C4D3C}" destId="{378C6EC1-BD9B-4596-9023-3FCF2952DE5E}" srcOrd="0" destOrd="0" presId="urn:microsoft.com/office/officeart/2005/8/layout/hierarchy1"/>
    <dgm:cxn modelId="{7E1986AA-996F-4F1C-80FE-44F4A33EA3EE}" type="presParOf" srcId="{378C6EC1-BD9B-4596-9023-3FCF2952DE5E}" destId="{0D65AF20-83A4-4F32-9973-B41314F984DA}" srcOrd="0" destOrd="0" presId="urn:microsoft.com/office/officeart/2005/8/layout/hierarchy1"/>
    <dgm:cxn modelId="{8C1A8DB2-5DF8-4612-B835-93D78FDEAA29}" type="presParOf" srcId="{378C6EC1-BD9B-4596-9023-3FCF2952DE5E}" destId="{0A511922-F62F-48C5-8133-DD3C64B69F07}" srcOrd="1" destOrd="0" presId="urn:microsoft.com/office/officeart/2005/8/layout/hierarchy1"/>
    <dgm:cxn modelId="{A7D69E61-E8F9-4517-A06E-0E566ADE802E}" type="presParOf" srcId="{BFB1708D-2EA0-4997-9CA3-7FAB3B7C4D3C}" destId="{8CA7B70E-45F1-45C6-8249-E393A2518061}" srcOrd="1" destOrd="0" presId="urn:microsoft.com/office/officeart/2005/8/layout/hierarchy1"/>
    <dgm:cxn modelId="{A6F94971-CD18-40BB-9874-7622D64CDBA2}" type="presParOf" srcId="{FECCBBEA-E7C4-4064-AFA1-E0B79893D227}" destId="{DA168190-12AD-4E08-AC36-71B9B8F09A4C}" srcOrd="6" destOrd="0" presId="urn:microsoft.com/office/officeart/2005/8/layout/hierarchy1"/>
    <dgm:cxn modelId="{A79F1348-9CA7-4B6F-A37A-B8C3349A5300}" type="presParOf" srcId="{FECCBBEA-E7C4-4064-AFA1-E0B79893D227}" destId="{FC8C492A-E0AC-45EB-B7D8-25CD0F44AA41}" srcOrd="7" destOrd="0" presId="urn:microsoft.com/office/officeart/2005/8/layout/hierarchy1"/>
    <dgm:cxn modelId="{3F71F3CD-FE02-48A3-8AD3-6A136BE34FDC}" type="presParOf" srcId="{FC8C492A-E0AC-45EB-B7D8-25CD0F44AA41}" destId="{EA0AB7DF-97E3-4D46-AF12-B49B01D76D5B}" srcOrd="0" destOrd="0" presId="urn:microsoft.com/office/officeart/2005/8/layout/hierarchy1"/>
    <dgm:cxn modelId="{732061A2-1EB0-4679-A44F-E19DAAFAF099}" type="presParOf" srcId="{EA0AB7DF-97E3-4D46-AF12-B49B01D76D5B}" destId="{2A29FC54-DDB7-4204-A3B8-C5E5DACA83C5}" srcOrd="0" destOrd="0" presId="urn:microsoft.com/office/officeart/2005/8/layout/hierarchy1"/>
    <dgm:cxn modelId="{C15E833F-D19D-49A6-8167-B14FA87574C1}" type="presParOf" srcId="{EA0AB7DF-97E3-4D46-AF12-B49B01D76D5B}" destId="{B623E044-F24F-4ACB-9CDC-203AF3B15542}" srcOrd="1" destOrd="0" presId="urn:microsoft.com/office/officeart/2005/8/layout/hierarchy1"/>
    <dgm:cxn modelId="{32EC4705-16BD-4C72-94BE-4E234BDD0572}" type="presParOf" srcId="{FC8C492A-E0AC-45EB-B7D8-25CD0F44AA41}" destId="{232B4130-6BB9-443B-BA1F-980E56CADA8C}" srcOrd="1" destOrd="0" presId="urn:microsoft.com/office/officeart/2005/8/layout/hierarchy1"/>
    <dgm:cxn modelId="{2768ED2F-782D-4549-B26F-9CEE858A5991}" type="presParOf" srcId="{FECCBBEA-E7C4-4064-AFA1-E0B79893D227}" destId="{03CF1BAF-A39E-41B0-AFED-CD07BBA211A3}" srcOrd="8" destOrd="0" presId="urn:microsoft.com/office/officeart/2005/8/layout/hierarchy1"/>
    <dgm:cxn modelId="{9B9B9D64-7C1E-4136-B984-0D80A31157C1}" type="presParOf" srcId="{FECCBBEA-E7C4-4064-AFA1-E0B79893D227}" destId="{85B650D2-5DBE-4740-8CB7-A43BB5B581D7}" srcOrd="9" destOrd="0" presId="urn:microsoft.com/office/officeart/2005/8/layout/hierarchy1"/>
    <dgm:cxn modelId="{218A0168-D49C-4352-9311-9D3E7BA60D54}" type="presParOf" srcId="{85B650D2-5DBE-4740-8CB7-A43BB5B581D7}" destId="{942247E4-8121-4D94-AFBE-F11D5B0A1A88}" srcOrd="0" destOrd="0" presId="urn:microsoft.com/office/officeart/2005/8/layout/hierarchy1"/>
    <dgm:cxn modelId="{F1E55723-F7D3-4F1D-9405-895EAC930F3D}" type="presParOf" srcId="{942247E4-8121-4D94-AFBE-F11D5B0A1A88}" destId="{0070A539-6287-4AEE-B680-CD1216CF81C1}" srcOrd="0" destOrd="0" presId="urn:microsoft.com/office/officeart/2005/8/layout/hierarchy1"/>
    <dgm:cxn modelId="{FF5574D8-D517-4E19-A689-2648220B6E9A}" type="presParOf" srcId="{942247E4-8121-4D94-AFBE-F11D5B0A1A88}" destId="{1238F5C0-68D9-4336-90D3-75AA3A775F23}" srcOrd="1" destOrd="0" presId="urn:microsoft.com/office/officeart/2005/8/layout/hierarchy1"/>
    <dgm:cxn modelId="{855D81A0-9211-4880-94D3-E59D288A1993}" type="presParOf" srcId="{85B650D2-5DBE-4740-8CB7-A43BB5B581D7}" destId="{4E9AFFE0-9522-43B0-90F7-B64C9EF3A8E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83A5F56-DA99-43A1-A8DA-5D2A01E82B8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4E21191-4A09-42FF-B429-33CB8BF9CCE6}">
      <dgm:prSet phldrT="[Text]" custT="1"/>
      <dgm:spPr/>
      <dgm:t>
        <a:bodyPr/>
        <a:lstStyle/>
        <a:p>
          <a:r>
            <a:rPr lang="en-US" sz="2400" b="1" dirty="0"/>
            <a:t>Modules for Banks</a:t>
          </a:r>
        </a:p>
      </dgm:t>
    </dgm:pt>
    <dgm:pt modelId="{2717BDBF-DF1F-45EA-A99F-DB3B083EB18C}" type="sibTrans" cxnId="{D8BBEFBE-2FC1-4CA2-A5AC-8CAFB34FFAF1}">
      <dgm:prSet/>
      <dgm:spPr/>
      <dgm:t>
        <a:bodyPr/>
        <a:lstStyle/>
        <a:p>
          <a:endParaRPr lang="en-US"/>
        </a:p>
      </dgm:t>
    </dgm:pt>
    <dgm:pt modelId="{D01C3CF3-779E-40CE-9B8B-4A53F0ED4F76}" type="parTrans" cxnId="{D8BBEFBE-2FC1-4CA2-A5AC-8CAFB34FFAF1}">
      <dgm:prSet/>
      <dgm:spPr/>
      <dgm:t>
        <a:bodyPr/>
        <a:lstStyle/>
        <a:p>
          <a:endParaRPr lang="en-US"/>
        </a:p>
      </dgm:t>
    </dgm:pt>
    <dgm:pt modelId="{B2AA59F8-8B2D-4D56-893F-699CB70CBBC9}">
      <dgm:prSet phldrT="[Text]" custT="1"/>
      <dgm:spPr/>
      <dgm:t>
        <a:bodyPr/>
        <a:lstStyle/>
        <a:p>
          <a:r>
            <a:rPr lang="en-US" sz="1800" b="1" dirty="0"/>
            <a:t>Training module development on </a:t>
          </a:r>
          <a:r>
            <a:rPr lang="en-US" sz="1800" b="1" dirty="0">
              <a:solidFill>
                <a:schemeClr val="accent1">
                  <a:lumMod val="50000"/>
                </a:schemeClr>
              </a:solidFill>
            </a:rPr>
            <a:t>“</a:t>
          </a:r>
          <a:r>
            <a:rPr lang="en-US" sz="1800" b="1" u="sng" dirty="0">
              <a:solidFill>
                <a:schemeClr val="accent1">
                  <a:lumMod val="50000"/>
                </a:schemeClr>
              </a:solidFill>
            </a:rPr>
            <a:t>EE Labels and MEPs”</a:t>
          </a:r>
          <a:endParaRPr lang="en-US" sz="1800" b="1" dirty="0">
            <a:solidFill>
              <a:schemeClr val="accent1">
                <a:lumMod val="50000"/>
              </a:schemeClr>
            </a:solidFill>
          </a:endParaRPr>
        </a:p>
      </dgm:t>
    </dgm:pt>
    <dgm:pt modelId="{0412B09C-486A-4969-8245-DB56AE670C96}" type="parTrans" cxnId="{9BAA0140-B84B-4BAB-AADF-B4BDC60B3EB1}">
      <dgm:prSet/>
      <dgm:spPr/>
      <dgm:t>
        <a:bodyPr/>
        <a:lstStyle/>
        <a:p>
          <a:endParaRPr lang="en-US"/>
        </a:p>
      </dgm:t>
    </dgm:pt>
    <dgm:pt modelId="{6A44BBA1-1962-4624-AE81-99BA7BCE1EB2}" type="sibTrans" cxnId="{9BAA0140-B84B-4BAB-AADF-B4BDC60B3EB1}">
      <dgm:prSet/>
      <dgm:spPr/>
      <dgm:t>
        <a:bodyPr/>
        <a:lstStyle/>
        <a:p>
          <a:endParaRPr lang="en-US"/>
        </a:p>
      </dgm:t>
    </dgm:pt>
    <dgm:pt modelId="{88C3CF9C-13E1-43C5-8C54-DD21130E5916}">
      <dgm:prSet phldrT="[Text]" custT="1"/>
      <dgm:spPr/>
      <dgm:t>
        <a:bodyPr/>
        <a:lstStyle/>
        <a:p>
          <a:r>
            <a:rPr lang="en-US" sz="1800" b="1" dirty="0"/>
            <a:t>Training module development on </a:t>
          </a:r>
          <a:r>
            <a:rPr lang="en-US" sz="1800" b="1" dirty="0">
              <a:solidFill>
                <a:schemeClr val="accent1">
                  <a:lumMod val="50000"/>
                </a:schemeClr>
              </a:solidFill>
            </a:rPr>
            <a:t>“</a:t>
          </a:r>
          <a:r>
            <a:rPr lang="en-US" sz="1800" b="1" u="sng" dirty="0">
              <a:solidFill>
                <a:schemeClr val="accent1">
                  <a:lumMod val="50000"/>
                </a:schemeClr>
              </a:solidFill>
            </a:rPr>
            <a:t>Green Buildings”</a:t>
          </a:r>
          <a:endParaRPr lang="en-US" sz="1800" b="1" dirty="0">
            <a:solidFill>
              <a:schemeClr val="accent1">
                <a:lumMod val="50000"/>
              </a:schemeClr>
            </a:solidFill>
          </a:endParaRPr>
        </a:p>
      </dgm:t>
    </dgm:pt>
    <dgm:pt modelId="{AFE8F3E1-3B03-4350-8430-967E4458EBF7}" type="parTrans" cxnId="{86B47714-3DD6-4007-8B78-8C713E85E31E}">
      <dgm:prSet/>
      <dgm:spPr/>
      <dgm:t>
        <a:bodyPr/>
        <a:lstStyle/>
        <a:p>
          <a:endParaRPr lang="en-US"/>
        </a:p>
      </dgm:t>
    </dgm:pt>
    <dgm:pt modelId="{6E7651F9-0FB1-4AE2-8760-B40998485A78}" type="sibTrans" cxnId="{86B47714-3DD6-4007-8B78-8C713E85E31E}">
      <dgm:prSet/>
      <dgm:spPr/>
      <dgm:t>
        <a:bodyPr/>
        <a:lstStyle/>
        <a:p>
          <a:endParaRPr lang="en-US"/>
        </a:p>
      </dgm:t>
    </dgm:pt>
    <dgm:pt modelId="{351929B3-5421-46E6-BA98-4CC81EB5B6ED}">
      <dgm:prSet phldrT="[Text]" custT="1"/>
      <dgm:spPr/>
      <dgm:t>
        <a:bodyPr/>
        <a:lstStyle/>
        <a:p>
          <a:r>
            <a:rPr lang="en-US" sz="1800" b="1" dirty="0"/>
            <a:t>Training module development on </a:t>
          </a:r>
          <a:r>
            <a:rPr lang="en-US" sz="1800" b="1" dirty="0">
              <a:solidFill>
                <a:schemeClr val="accent1">
                  <a:lumMod val="50000"/>
                </a:schemeClr>
              </a:solidFill>
            </a:rPr>
            <a:t>“</a:t>
          </a:r>
          <a:r>
            <a:rPr lang="en-US" sz="1800" b="1" u="sng" dirty="0">
              <a:solidFill>
                <a:schemeClr val="accent1">
                  <a:lumMod val="50000"/>
                </a:schemeClr>
              </a:solidFill>
            </a:rPr>
            <a:t>New and Innovative Financing Schemes”</a:t>
          </a:r>
          <a:endParaRPr lang="en-US" sz="1800" b="1" dirty="0">
            <a:solidFill>
              <a:schemeClr val="accent1">
                <a:lumMod val="50000"/>
              </a:schemeClr>
            </a:solidFill>
          </a:endParaRPr>
        </a:p>
      </dgm:t>
    </dgm:pt>
    <dgm:pt modelId="{67EBE8FB-020B-49FB-835D-1674C396E040}" type="parTrans" cxnId="{A1AE25D7-1D45-4E92-9F05-4DE8E9422E99}">
      <dgm:prSet/>
      <dgm:spPr/>
      <dgm:t>
        <a:bodyPr/>
        <a:lstStyle/>
        <a:p>
          <a:endParaRPr lang="en-US"/>
        </a:p>
      </dgm:t>
    </dgm:pt>
    <dgm:pt modelId="{E4F9502A-CD6B-4859-B7CA-D217E40B4520}" type="sibTrans" cxnId="{A1AE25D7-1D45-4E92-9F05-4DE8E9422E99}">
      <dgm:prSet/>
      <dgm:spPr/>
      <dgm:t>
        <a:bodyPr/>
        <a:lstStyle/>
        <a:p>
          <a:endParaRPr lang="en-US"/>
        </a:p>
      </dgm:t>
    </dgm:pt>
    <dgm:pt modelId="{69022CB4-1D58-4636-B672-351932B787EA}">
      <dgm:prSet phldrT="[Text]" custT="1"/>
      <dgm:spPr/>
      <dgm:t>
        <a:bodyPr/>
        <a:lstStyle/>
        <a:p>
          <a:r>
            <a:rPr lang="en-US" sz="1800" b="1" u="sng" dirty="0"/>
            <a:t>4 </a:t>
          </a:r>
          <a:r>
            <a:rPr lang="en-US" sz="1800" b="1" u="sng" dirty="0">
              <a:solidFill>
                <a:schemeClr val="accent1">
                  <a:lumMod val="50000"/>
                </a:schemeClr>
              </a:solidFill>
            </a:rPr>
            <a:t>Capacity development programs in 4 countries</a:t>
          </a:r>
        </a:p>
      </dgm:t>
    </dgm:pt>
    <dgm:pt modelId="{9D051225-96C2-4990-AE41-E535E378FD7F}" type="parTrans" cxnId="{2B27E414-A816-4C7A-B850-A936170686C1}">
      <dgm:prSet/>
      <dgm:spPr/>
      <dgm:t>
        <a:bodyPr/>
        <a:lstStyle/>
        <a:p>
          <a:endParaRPr lang="en-US"/>
        </a:p>
      </dgm:t>
    </dgm:pt>
    <dgm:pt modelId="{736EFAA8-8D24-480F-B0B4-43CC59158D83}" type="sibTrans" cxnId="{2B27E414-A816-4C7A-B850-A936170686C1}">
      <dgm:prSet/>
      <dgm:spPr/>
      <dgm:t>
        <a:bodyPr/>
        <a:lstStyle/>
        <a:p>
          <a:endParaRPr lang="en-US"/>
        </a:p>
      </dgm:t>
    </dgm:pt>
    <dgm:pt modelId="{776C0402-A70B-4D2B-8ACE-D95B4FE4D787}" type="pres">
      <dgm:prSet presAssocID="{E83A5F56-DA99-43A1-A8DA-5D2A01E82B8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3F9ED6F-86E3-43FA-80F0-C33F99528AC2}" type="pres">
      <dgm:prSet presAssocID="{44E21191-4A09-42FF-B429-33CB8BF9CCE6}" presName="hierRoot1" presStyleCnt="0"/>
      <dgm:spPr/>
    </dgm:pt>
    <dgm:pt modelId="{C644EBAA-4EA1-42CE-AD6E-E65602ACB755}" type="pres">
      <dgm:prSet presAssocID="{44E21191-4A09-42FF-B429-33CB8BF9CCE6}" presName="composite" presStyleCnt="0"/>
      <dgm:spPr/>
    </dgm:pt>
    <dgm:pt modelId="{BDDC0451-F555-43AE-BFAA-24EF461192CB}" type="pres">
      <dgm:prSet presAssocID="{44E21191-4A09-42FF-B429-33CB8BF9CCE6}" presName="background" presStyleLbl="node0" presStyleIdx="0" presStyleCnt="1"/>
      <dgm:spPr/>
    </dgm:pt>
    <dgm:pt modelId="{5F2FAFFF-83ED-4C83-84FE-9FC0E2372B69}" type="pres">
      <dgm:prSet presAssocID="{44E21191-4A09-42FF-B429-33CB8BF9CCE6}" presName="text" presStyleLbl="fgAcc0" presStyleIdx="0" presStyleCnt="1" custScaleX="251650">
        <dgm:presLayoutVars>
          <dgm:chPref val="3"/>
        </dgm:presLayoutVars>
      </dgm:prSet>
      <dgm:spPr/>
    </dgm:pt>
    <dgm:pt modelId="{FECCBBEA-E7C4-4064-AFA1-E0B79893D227}" type="pres">
      <dgm:prSet presAssocID="{44E21191-4A09-42FF-B429-33CB8BF9CCE6}" presName="hierChild2" presStyleCnt="0"/>
      <dgm:spPr/>
    </dgm:pt>
    <dgm:pt modelId="{99A96C92-3519-43BD-B12B-1BEC6A81AF88}" type="pres">
      <dgm:prSet presAssocID="{0412B09C-486A-4969-8245-DB56AE670C96}" presName="Name10" presStyleLbl="parChTrans1D2" presStyleIdx="0" presStyleCnt="4"/>
      <dgm:spPr/>
    </dgm:pt>
    <dgm:pt modelId="{12F350E7-4DBB-4F35-91C5-73CE7BADF12C}" type="pres">
      <dgm:prSet presAssocID="{B2AA59F8-8B2D-4D56-893F-699CB70CBBC9}" presName="hierRoot2" presStyleCnt="0"/>
      <dgm:spPr/>
    </dgm:pt>
    <dgm:pt modelId="{B6F167CE-B97F-4EC2-9C2E-A02BBF745415}" type="pres">
      <dgm:prSet presAssocID="{B2AA59F8-8B2D-4D56-893F-699CB70CBBC9}" presName="composite2" presStyleCnt="0"/>
      <dgm:spPr/>
    </dgm:pt>
    <dgm:pt modelId="{ECD98F14-56B4-4899-8B51-8D667E0D368B}" type="pres">
      <dgm:prSet presAssocID="{B2AA59F8-8B2D-4D56-893F-699CB70CBBC9}" presName="background2" presStyleLbl="node2" presStyleIdx="0" presStyleCnt="4"/>
      <dgm:spPr/>
    </dgm:pt>
    <dgm:pt modelId="{0D213C9F-FEDE-4FC0-BA5C-58D014AF952D}" type="pres">
      <dgm:prSet presAssocID="{B2AA59F8-8B2D-4D56-893F-699CB70CBBC9}" presName="text2" presStyleLbl="fgAcc2" presStyleIdx="0" presStyleCnt="4" custScaleY="213009">
        <dgm:presLayoutVars>
          <dgm:chPref val="3"/>
        </dgm:presLayoutVars>
      </dgm:prSet>
      <dgm:spPr/>
    </dgm:pt>
    <dgm:pt modelId="{3ABA3855-56FD-4E22-AEA9-7A74F7FA129D}" type="pres">
      <dgm:prSet presAssocID="{B2AA59F8-8B2D-4D56-893F-699CB70CBBC9}" presName="hierChild3" presStyleCnt="0"/>
      <dgm:spPr/>
    </dgm:pt>
    <dgm:pt modelId="{2B9F0E01-EC55-492F-879D-7F5B1931BE11}" type="pres">
      <dgm:prSet presAssocID="{AFE8F3E1-3B03-4350-8430-967E4458EBF7}" presName="Name10" presStyleLbl="parChTrans1D2" presStyleIdx="1" presStyleCnt="4"/>
      <dgm:spPr/>
    </dgm:pt>
    <dgm:pt modelId="{91C0CB65-9D52-4544-9424-62A01E4A2327}" type="pres">
      <dgm:prSet presAssocID="{88C3CF9C-13E1-43C5-8C54-DD21130E5916}" presName="hierRoot2" presStyleCnt="0"/>
      <dgm:spPr/>
    </dgm:pt>
    <dgm:pt modelId="{27D0EE89-95C0-4386-97ED-5136548892BB}" type="pres">
      <dgm:prSet presAssocID="{88C3CF9C-13E1-43C5-8C54-DD21130E5916}" presName="composite2" presStyleCnt="0"/>
      <dgm:spPr/>
    </dgm:pt>
    <dgm:pt modelId="{50F8AC7B-C159-43AB-94FF-9AEEC0BFB0D0}" type="pres">
      <dgm:prSet presAssocID="{88C3CF9C-13E1-43C5-8C54-DD21130E5916}" presName="background2" presStyleLbl="node2" presStyleIdx="1" presStyleCnt="4"/>
      <dgm:spPr/>
    </dgm:pt>
    <dgm:pt modelId="{99591818-5D37-4D8F-B8C6-0427D89DB76A}" type="pres">
      <dgm:prSet presAssocID="{88C3CF9C-13E1-43C5-8C54-DD21130E5916}" presName="text2" presStyleLbl="fgAcc2" presStyleIdx="1" presStyleCnt="4" custScaleY="213009">
        <dgm:presLayoutVars>
          <dgm:chPref val="3"/>
        </dgm:presLayoutVars>
      </dgm:prSet>
      <dgm:spPr/>
    </dgm:pt>
    <dgm:pt modelId="{E83E52D5-ABEE-42CD-9F21-0087DD6C35AC}" type="pres">
      <dgm:prSet presAssocID="{88C3CF9C-13E1-43C5-8C54-DD21130E5916}" presName="hierChild3" presStyleCnt="0"/>
      <dgm:spPr/>
    </dgm:pt>
    <dgm:pt modelId="{2A0171DE-CECD-4F86-B10D-8F89540ABB76}" type="pres">
      <dgm:prSet presAssocID="{67EBE8FB-020B-49FB-835D-1674C396E040}" presName="Name10" presStyleLbl="parChTrans1D2" presStyleIdx="2" presStyleCnt="4"/>
      <dgm:spPr/>
    </dgm:pt>
    <dgm:pt modelId="{194935C6-670A-4D1A-86F1-C47384AC2CD6}" type="pres">
      <dgm:prSet presAssocID="{351929B3-5421-46E6-BA98-4CC81EB5B6ED}" presName="hierRoot2" presStyleCnt="0"/>
      <dgm:spPr/>
    </dgm:pt>
    <dgm:pt modelId="{C2FCFC49-C649-480D-807F-F272CD89182B}" type="pres">
      <dgm:prSet presAssocID="{351929B3-5421-46E6-BA98-4CC81EB5B6ED}" presName="composite2" presStyleCnt="0"/>
      <dgm:spPr/>
    </dgm:pt>
    <dgm:pt modelId="{6E39F767-597C-4672-957E-C68A800B7B35}" type="pres">
      <dgm:prSet presAssocID="{351929B3-5421-46E6-BA98-4CC81EB5B6ED}" presName="background2" presStyleLbl="node2" presStyleIdx="2" presStyleCnt="4"/>
      <dgm:spPr/>
    </dgm:pt>
    <dgm:pt modelId="{8A8F1A21-A2E3-4E55-A05F-FD4E1E760557}" type="pres">
      <dgm:prSet presAssocID="{351929B3-5421-46E6-BA98-4CC81EB5B6ED}" presName="text2" presStyleLbl="fgAcc2" presStyleIdx="2" presStyleCnt="4" custScaleY="213009">
        <dgm:presLayoutVars>
          <dgm:chPref val="3"/>
        </dgm:presLayoutVars>
      </dgm:prSet>
      <dgm:spPr/>
    </dgm:pt>
    <dgm:pt modelId="{F820590F-E617-4C37-8B20-F0BD6616FF2B}" type="pres">
      <dgm:prSet presAssocID="{351929B3-5421-46E6-BA98-4CC81EB5B6ED}" presName="hierChild3" presStyleCnt="0"/>
      <dgm:spPr/>
    </dgm:pt>
    <dgm:pt modelId="{8BEFCB86-0B08-46AC-A1D6-ED80B4DC4500}" type="pres">
      <dgm:prSet presAssocID="{9D051225-96C2-4990-AE41-E535E378FD7F}" presName="Name10" presStyleLbl="parChTrans1D2" presStyleIdx="3" presStyleCnt="4"/>
      <dgm:spPr/>
    </dgm:pt>
    <dgm:pt modelId="{19B8F0D7-D7AC-41D6-907A-44DFB7605F35}" type="pres">
      <dgm:prSet presAssocID="{69022CB4-1D58-4636-B672-351932B787EA}" presName="hierRoot2" presStyleCnt="0"/>
      <dgm:spPr/>
    </dgm:pt>
    <dgm:pt modelId="{A9296079-75EF-49F0-8861-0C2E5CC37DC7}" type="pres">
      <dgm:prSet presAssocID="{69022CB4-1D58-4636-B672-351932B787EA}" presName="composite2" presStyleCnt="0"/>
      <dgm:spPr/>
    </dgm:pt>
    <dgm:pt modelId="{FF09A715-59F4-45EE-BEDD-C7734FE29DCE}" type="pres">
      <dgm:prSet presAssocID="{69022CB4-1D58-4636-B672-351932B787EA}" presName="background2" presStyleLbl="node2" presStyleIdx="3" presStyleCnt="4"/>
      <dgm:spPr/>
    </dgm:pt>
    <dgm:pt modelId="{90A514C1-32F4-4978-9171-AA6BF76F2C4C}" type="pres">
      <dgm:prSet presAssocID="{69022CB4-1D58-4636-B672-351932B787EA}" presName="text2" presStyleLbl="fgAcc2" presStyleIdx="3" presStyleCnt="4" custScaleY="213009">
        <dgm:presLayoutVars>
          <dgm:chPref val="3"/>
        </dgm:presLayoutVars>
      </dgm:prSet>
      <dgm:spPr/>
    </dgm:pt>
    <dgm:pt modelId="{DF99DA3F-C461-432B-9715-59CEA5A3F89F}" type="pres">
      <dgm:prSet presAssocID="{69022CB4-1D58-4636-B672-351932B787EA}" presName="hierChild3" presStyleCnt="0"/>
      <dgm:spPr/>
    </dgm:pt>
  </dgm:ptLst>
  <dgm:cxnLst>
    <dgm:cxn modelId="{86B47714-3DD6-4007-8B78-8C713E85E31E}" srcId="{44E21191-4A09-42FF-B429-33CB8BF9CCE6}" destId="{88C3CF9C-13E1-43C5-8C54-DD21130E5916}" srcOrd="1" destOrd="0" parTransId="{AFE8F3E1-3B03-4350-8430-967E4458EBF7}" sibTransId="{6E7651F9-0FB1-4AE2-8760-B40998485A78}"/>
    <dgm:cxn modelId="{2B27E414-A816-4C7A-B850-A936170686C1}" srcId="{44E21191-4A09-42FF-B429-33CB8BF9CCE6}" destId="{69022CB4-1D58-4636-B672-351932B787EA}" srcOrd="3" destOrd="0" parTransId="{9D051225-96C2-4990-AE41-E535E378FD7F}" sibTransId="{736EFAA8-8D24-480F-B0B4-43CC59158D83}"/>
    <dgm:cxn modelId="{5342371E-5E27-4789-9C6A-658B444230B7}" type="presOf" srcId="{67EBE8FB-020B-49FB-835D-1674C396E040}" destId="{2A0171DE-CECD-4F86-B10D-8F89540ABB76}" srcOrd="0" destOrd="0" presId="urn:microsoft.com/office/officeart/2005/8/layout/hierarchy1"/>
    <dgm:cxn modelId="{044D9E21-8524-4B4D-B5EB-6F671CB8A583}" type="presOf" srcId="{E83A5F56-DA99-43A1-A8DA-5D2A01E82B82}" destId="{776C0402-A70B-4D2B-8ACE-D95B4FE4D787}" srcOrd="0" destOrd="0" presId="urn:microsoft.com/office/officeart/2005/8/layout/hierarchy1"/>
    <dgm:cxn modelId="{0C1E0524-F2BF-479C-B473-6321489D94A0}" type="presOf" srcId="{69022CB4-1D58-4636-B672-351932B787EA}" destId="{90A514C1-32F4-4978-9171-AA6BF76F2C4C}" srcOrd="0" destOrd="0" presId="urn:microsoft.com/office/officeart/2005/8/layout/hierarchy1"/>
    <dgm:cxn modelId="{9BAA0140-B84B-4BAB-AADF-B4BDC60B3EB1}" srcId="{44E21191-4A09-42FF-B429-33CB8BF9CCE6}" destId="{B2AA59F8-8B2D-4D56-893F-699CB70CBBC9}" srcOrd="0" destOrd="0" parTransId="{0412B09C-486A-4969-8245-DB56AE670C96}" sibTransId="{6A44BBA1-1962-4624-AE81-99BA7BCE1EB2}"/>
    <dgm:cxn modelId="{3AD0D96B-BF1B-4943-8051-AE4BDC1AEA76}" type="presOf" srcId="{AFE8F3E1-3B03-4350-8430-967E4458EBF7}" destId="{2B9F0E01-EC55-492F-879D-7F5B1931BE11}" srcOrd="0" destOrd="0" presId="urn:microsoft.com/office/officeart/2005/8/layout/hierarchy1"/>
    <dgm:cxn modelId="{4C0CD350-4D39-4A71-A704-767931FEE585}" type="presOf" srcId="{0412B09C-486A-4969-8245-DB56AE670C96}" destId="{99A96C92-3519-43BD-B12B-1BEC6A81AF88}" srcOrd="0" destOrd="0" presId="urn:microsoft.com/office/officeart/2005/8/layout/hierarchy1"/>
    <dgm:cxn modelId="{534177A2-2520-4714-BF24-22B76F6031C2}" type="presOf" srcId="{9D051225-96C2-4990-AE41-E535E378FD7F}" destId="{8BEFCB86-0B08-46AC-A1D6-ED80B4DC4500}" srcOrd="0" destOrd="0" presId="urn:microsoft.com/office/officeart/2005/8/layout/hierarchy1"/>
    <dgm:cxn modelId="{D8BBEFBE-2FC1-4CA2-A5AC-8CAFB34FFAF1}" srcId="{E83A5F56-DA99-43A1-A8DA-5D2A01E82B82}" destId="{44E21191-4A09-42FF-B429-33CB8BF9CCE6}" srcOrd="0" destOrd="0" parTransId="{D01C3CF3-779E-40CE-9B8B-4A53F0ED4F76}" sibTransId="{2717BDBF-DF1F-45EA-A99F-DB3B083EB18C}"/>
    <dgm:cxn modelId="{E82059C8-9DC1-40DF-91AA-9F78BEDD83A1}" type="presOf" srcId="{44E21191-4A09-42FF-B429-33CB8BF9CCE6}" destId="{5F2FAFFF-83ED-4C83-84FE-9FC0E2372B69}" srcOrd="0" destOrd="0" presId="urn:microsoft.com/office/officeart/2005/8/layout/hierarchy1"/>
    <dgm:cxn modelId="{8DE17BD4-68F6-4133-AD62-D9979B099F05}" type="presOf" srcId="{88C3CF9C-13E1-43C5-8C54-DD21130E5916}" destId="{99591818-5D37-4D8F-B8C6-0427D89DB76A}" srcOrd="0" destOrd="0" presId="urn:microsoft.com/office/officeart/2005/8/layout/hierarchy1"/>
    <dgm:cxn modelId="{A1AE25D7-1D45-4E92-9F05-4DE8E9422E99}" srcId="{44E21191-4A09-42FF-B429-33CB8BF9CCE6}" destId="{351929B3-5421-46E6-BA98-4CC81EB5B6ED}" srcOrd="2" destOrd="0" parTransId="{67EBE8FB-020B-49FB-835D-1674C396E040}" sibTransId="{E4F9502A-CD6B-4859-B7CA-D217E40B4520}"/>
    <dgm:cxn modelId="{21AB64D8-5BCA-478B-B894-74EA3994E1F3}" type="presOf" srcId="{351929B3-5421-46E6-BA98-4CC81EB5B6ED}" destId="{8A8F1A21-A2E3-4E55-A05F-FD4E1E760557}" srcOrd="0" destOrd="0" presId="urn:microsoft.com/office/officeart/2005/8/layout/hierarchy1"/>
    <dgm:cxn modelId="{811E68EB-F1BC-4528-B34D-80B67B27A045}" type="presOf" srcId="{B2AA59F8-8B2D-4D56-893F-699CB70CBBC9}" destId="{0D213C9F-FEDE-4FC0-BA5C-58D014AF952D}" srcOrd="0" destOrd="0" presId="urn:microsoft.com/office/officeart/2005/8/layout/hierarchy1"/>
    <dgm:cxn modelId="{DE306C46-FB4F-4E56-A6F7-7D60005A8B17}" type="presParOf" srcId="{776C0402-A70B-4D2B-8ACE-D95B4FE4D787}" destId="{93F9ED6F-86E3-43FA-80F0-C33F99528AC2}" srcOrd="0" destOrd="0" presId="urn:microsoft.com/office/officeart/2005/8/layout/hierarchy1"/>
    <dgm:cxn modelId="{B562F938-7F00-4460-A2DB-C98335AAB8F0}" type="presParOf" srcId="{93F9ED6F-86E3-43FA-80F0-C33F99528AC2}" destId="{C644EBAA-4EA1-42CE-AD6E-E65602ACB755}" srcOrd="0" destOrd="0" presId="urn:microsoft.com/office/officeart/2005/8/layout/hierarchy1"/>
    <dgm:cxn modelId="{4001F871-01CE-4334-8DE7-8D3E1C26B17C}" type="presParOf" srcId="{C644EBAA-4EA1-42CE-AD6E-E65602ACB755}" destId="{BDDC0451-F555-43AE-BFAA-24EF461192CB}" srcOrd="0" destOrd="0" presId="urn:microsoft.com/office/officeart/2005/8/layout/hierarchy1"/>
    <dgm:cxn modelId="{8F2E2040-C608-4DEC-AA78-B7105406458B}" type="presParOf" srcId="{C644EBAA-4EA1-42CE-AD6E-E65602ACB755}" destId="{5F2FAFFF-83ED-4C83-84FE-9FC0E2372B69}" srcOrd="1" destOrd="0" presId="urn:microsoft.com/office/officeart/2005/8/layout/hierarchy1"/>
    <dgm:cxn modelId="{0FF55397-25EB-4C76-ADCA-48AD6EE8AF53}" type="presParOf" srcId="{93F9ED6F-86E3-43FA-80F0-C33F99528AC2}" destId="{FECCBBEA-E7C4-4064-AFA1-E0B79893D227}" srcOrd="1" destOrd="0" presId="urn:microsoft.com/office/officeart/2005/8/layout/hierarchy1"/>
    <dgm:cxn modelId="{A46946ED-1D8D-4DCE-954A-CB3123C60D98}" type="presParOf" srcId="{FECCBBEA-E7C4-4064-AFA1-E0B79893D227}" destId="{99A96C92-3519-43BD-B12B-1BEC6A81AF88}" srcOrd="0" destOrd="0" presId="urn:microsoft.com/office/officeart/2005/8/layout/hierarchy1"/>
    <dgm:cxn modelId="{5BE8ADF9-6069-4EC5-84C8-1E6D8B2BA57B}" type="presParOf" srcId="{FECCBBEA-E7C4-4064-AFA1-E0B79893D227}" destId="{12F350E7-4DBB-4F35-91C5-73CE7BADF12C}" srcOrd="1" destOrd="0" presId="urn:microsoft.com/office/officeart/2005/8/layout/hierarchy1"/>
    <dgm:cxn modelId="{88529999-40F8-4BEE-8939-852C0B6786F6}" type="presParOf" srcId="{12F350E7-4DBB-4F35-91C5-73CE7BADF12C}" destId="{B6F167CE-B97F-4EC2-9C2E-A02BBF745415}" srcOrd="0" destOrd="0" presId="urn:microsoft.com/office/officeart/2005/8/layout/hierarchy1"/>
    <dgm:cxn modelId="{3EDA8996-C444-4FBA-AD8D-32FBDB982F4C}" type="presParOf" srcId="{B6F167CE-B97F-4EC2-9C2E-A02BBF745415}" destId="{ECD98F14-56B4-4899-8B51-8D667E0D368B}" srcOrd="0" destOrd="0" presId="urn:microsoft.com/office/officeart/2005/8/layout/hierarchy1"/>
    <dgm:cxn modelId="{16FE58F2-3EC1-4D1F-AAE0-3D77D12047C4}" type="presParOf" srcId="{B6F167CE-B97F-4EC2-9C2E-A02BBF745415}" destId="{0D213C9F-FEDE-4FC0-BA5C-58D014AF952D}" srcOrd="1" destOrd="0" presId="urn:microsoft.com/office/officeart/2005/8/layout/hierarchy1"/>
    <dgm:cxn modelId="{2E23DCB4-A7C7-471F-B90F-853D269B6571}" type="presParOf" srcId="{12F350E7-4DBB-4F35-91C5-73CE7BADF12C}" destId="{3ABA3855-56FD-4E22-AEA9-7A74F7FA129D}" srcOrd="1" destOrd="0" presId="urn:microsoft.com/office/officeart/2005/8/layout/hierarchy1"/>
    <dgm:cxn modelId="{F023AEC5-2DF5-4333-8AD6-C9BCDB9B5C11}" type="presParOf" srcId="{FECCBBEA-E7C4-4064-AFA1-E0B79893D227}" destId="{2B9F0E01-EC55-492F-879D-7F5B1931BE11}" srcOrd="2" destOrd="0" presId="urn:microsoft.com/office/officeart/2005/8/layout/hierarchy1"/>
    <dgm:cxn modelId="{D22A359E-872A-46DB-8CD4-E1A3CD70DDDE}" type="presParOf" srcId="{FECCBBEA-E7C4-4064-AFA1-E0B79893D227}" destId="{91C0CB65-9D52-4544-9424-62A01E4A2327}" srcOrd="3" destOrd="0" presId="urn:microsoft.com/office/officeart/2005/8/layout/hierarchy1"/>
    <dgm:cxn modelId="{FDA621AB-958B-4FA0-BBFE-D7AC09A8B47D}" type="presParOf" srcId="{91C0CB65-9D52-4544-9424-62A01E4A2327}" destId="{27D0EE89-95C0-4386-97ED-5136548892BB}" srcOrd="0" destOrd="0" presId="urn:microsoft.com/office/officeart/2005/8/layout/hierarchy1"/>
    <dgm:cxn modelId="{CC66DE8C-2140-4822-B8DA-97E10EE9E86C}" type="presParOf" srcId="{27D0EE89-95C0-4386-97ED-5136548892BB}" destId="{50F8AC7B-C159-43AB-94FF-9AEEC0BFB0D0}" srcOrd="0" destOrd="0" presId="urn:microsoft.com/office/officeart/2005/8/layout/hierarchy1"/>
    <dgm:cxn modelId="{D0CA76D9-1EDC-4EBF-AD48-19942C8D045F}" type="presParOf" srcId="{27D0EE89-95C0-4386-97ED-5136548892BB}" destId="{99591818-5D37-4D8F-B8C6-0427D89DB76A}" srcOrd="1" destOrd="0" presId="urn:microsoft.com/office/officeart/2005/8/layout/hierarchy1"/>
    <dgm:cxn modelId="{7208B866-4FBC-47C1-A8C1-483468911BCA}" type="presParOf" srcId="{91C0CB65-9D52-4544-9424-62A01E4A2327}" destId="{E83E52D5-ABEE-42CD-9F21-0087DD6C35AC}" srcOrd="1" destOrd="0" presId="urn:microsoft.com/office/officeart/2005/8/layout/hierarchy1"/>
    <dgm:cxn modelId="{1C953FD6-37FE-4BA9-A47B-98734573E81F}" type="presParOf" srcId="{FECCBBEA-E7C4-4064-AFA1-E0B79893D227}" destId="{2A0171DE-CECD-4F86-B10D-8F89540ABB76}" srcOrd="4" destOrd="0" presId="urn:microsoft.com/office/officeart/2005/8/layout/hierarchy1"/>
    <dgm:cxn modelId="{31672E4F-3DC4-4BF8-85AE-4B148AC384B2}" type="presParOf" srcId="{FECCBBEA-E7C4-4064-AFA1-E0B79893D227}" destId="{194935C6-670A-4D1A-86F1-C47384AC2CD6}" srcOrd="5" destOrd="0" presId="urn:microsoft.com/office/officeart/2005/8/layout/hierarchy1"/>
    <dgm:cxn modelId="{AA52C80F-46FD-42AA-BE92-1BB80A687887}" type="presParOf" srcId="{194935C6-670A-4D1A-86F1-C47384AC2CD6}" destId="{C2FCFC49-C649-480D-807F-F272CD89182B}" srcOrd="0" destOrd="0" presId="urn:microsoft.com/office/officeart/2005/8/layout/hierarchy1"/>
    <dgm:cxn modelId="{D19DFD80-927F-4E64-B028-FFD2CFB70BA4}" type="presParOf" srcId="{C2FCFC49-C649-480D-807F-F272CD89182B}" destId="{6E39F767-597C-4672-957E-C68A800B7B35}" srcOrd="0" destOrd="0" presId="urn:microsoft.com/office/officeart/2005/8/layout/hierarchy1"/>
    <dgm:cxn modelId="{691871E2-61EF-4433-8031-F8C4DB938875}" type="presParOf" srcId="{C2FCFC49-C649-480D-807F-F272CD89182B}" destId="{8A8F1A21-A2E3-4E55-A05F-FD4E1E760557}" srcOrd="1" destOrd="0" presId="urn:microsoft.com/office/officeart/2005/8/layout/hierarchy1"/>
    <dgm:cxn modelId="{A0F31B05-45D7-43B9-8B70-101748235035}" type="presParOf" srcId="{194935C6-670A-4D1A-86F1-C47384AC2CD6}" destId="{F820590F-E617-4C37-8B20-F0BD6616FF2B}" srcOrd="1" destOrd="0" presId="urn:microsoft.com/office/officeart/2005/8/layout/hierarchy1"/>
    <dgm:cxn modelId="{715E9AF6-6C71-463B-9558-BB2AD800708C}" type="presParOf" srcId="{FECCBBEA-E7C4-4064-AFA1-E0B79893D227}" destId="{8BEFCB86-0B08-46AC-A1D6-ED80B4DC4500}" srcOrd="6" destOrd="0" presId="urn:microsoft.com/office/officeart/2005/8/layout/hierarchy1"/>
    <dgm:cxn modelId="{D5E6F647-BFE8-4A2D-B093-A29E5AB86BCB}" type="presParOf" srcId="{FECCBBEA-E7C4-4064-AFA1-E0B79893D227}" destId="{19B8F0D7-D7AC-41D6-907A-44DFB7605F35}" srcOrd="7" destOrd="0" presId="urn:microsoft.com/office/officeart/2005/8/layout/hierarchy1"/>
    <dgm:cxn modelId="{569A06D5-0DF8-4661-A524-BC12E6CF4846}" type="presParOf" srcId="{19B8F0D7-D7AC-41D6-907A-44DFB7605F35}" destId="{A9296079-75EF-49F0-8861-0C2E5CC37DC7}" srcOrd="0" destOrd="0" presId="urn:microsoft.com/office/officeart/2005/8/layout/hierarchy1"/>
    <dgm:cxn modelId="{CFC7B22C-21C7-41DF-9BAC-914237CE1D32}" type="presParOf" srcId="{A9296079-75EF-49F0-8861-0C2E5CC37DC7}" destId="{FF09A715-59F4-45EE-BEDD-C7734FE29DCE}" srcOrd="0" destOrd="0" presId="urn:microsoft.com/office/officeart/2005/8/layout/hierarchy1"/>
    <dgm:cxn modelId="{571C15DE-45E6-4DA2-96A9-22DC4FDAF9A5}" type="presParOf" srcId="{A9296079-75EF-49F0-8861-0C2E5CC37DC7}" destId="{90A514C1-32F4-4978-9171-AA6BF76F2C4C}" srcOrd="1" destOrd="0" presId="urn:microsoft.com/office/officeart/2005/8/layout/hierarchy1"/>
    <dgm:cxn modelId="{2FC31C51-A96C-4EDA-8DC9-18C461F48ED8}" type="presParOf" srcId="{19B8F0D7-D7AC-41D6-907A-44DFB7605F35}" destId="{DF99DA3F-C461-432B-9715-59CEA5A3F89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83A5F56-DA99-43A1-A8DA-5D2A01E82B8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4E21191-4A09-42FF-B429-33CB8BF9CCE6}">
      <dgm:prSet phldrT="[Text]" custT="1"/>
      <dgm:spPr/>
      <dgm:t>
        <a:bodyPr/>
        <a:lstStyle/>
        <a:p>
          <a:r>
            <a:rPr lang="en-US" sz="2400" b="1" dirty="0"/>
            <a:t>MED-SEI Forums and Finance Round Tables</a:t>
          </a:r>
        </a:p>
      </dgm:t>
    </dgm:pt>
    <dgm:pt modelId="{2717BDBF-DF1F-45EA-A99F-DB3B083EB18C}" type="sibTrans" cxnId="{D8BBEFBE-2FC1-4CA2-A5AC-8CAFB34FFAF1}">
      <dgm:prSet/>
      <dgm:spPr/>
      <dgm:t>
        <a:bodyPr/>
        <a:lstStyle/>
        <a:p>
          <a:endParaRPr lang="en-US"/>
        </a:p>
      </dgm:t>
    </dgm:pt>
    <dgm:pt modelId="{D01C3CF3-779E-40CE-9B8B-4A53F0ED4F76}" type="parTrans" cxnId="{D8BBEFBE-2FC1-4CA2-A5AC-8CAFB34FFAF1}">
      <dgm:prSet/>
      <dgm:spPr/>
      <dgm:t>
        <a:bodyPr/>
        <a:lstStyle/>
        <a:p>
          <a:endParaRPr lang="en-US"/>
        </a:p>
      </dgm:t>
    </dgm:pt>
    <dgm:pt modelId="{B2AA59F8-8B2D-4D56-893F-699CB70CBBC9}">
      <dgm:prSet phldrT="[Text]" custT="1"/>
      <dgm:spPr/>
      <dgm:t>
        <a:bodyPr/>
        <a:lstStyle/>
        <a:p>
          <a:r>
            <a:rPr lang="en-US" sz="1800" b="1" dirty="0"/>
            <a:t>National contact points and </a:t>
          </a:r>
          <a:r>
            <a:rPr lang="en-US" sz="1800" b="1" u="sng" dirty="0">
              <a:solidFill>
                <a:schemeClr val="accent1">
                  <a:lumMod val="50000"/>
                </a:schemeClr>
              </a:solidFill>
            </a:rPr>
            <a:t>networks of experts </a:t>
          </a:r>
        </a:p>
      </dgm:t>
    </dgm:pt>
    <dgm:pt modelId="{6A44BBA1-1962-4624-AE81-99BA7BCE1EB2}" type="sibTrans" cxnId="{9BAA0140-B84B-4BAB-AADF-B4BDC60B3EB1}">
      <dgm:prSet/>
      <dgm:spPr/>
      <dgm:t>
        <a:bodyPr/>
        <a:lstStyle/>
        <a:p>
          <a:endParaRPr lang="en-US"/>
        </a:p>
      </dgm:t>
    </dgm:pt>
    <dgm:pt modelId="{0412B09C-486A-4969-8245-DB56AE670C96}" type="parTrans" cxnId="{9BAA0140-B84B-4BAB-AADF-B4BDC60B3EB1}">
      <dgm:prSet/>
      <dgm:spPr/>
      <dgm:t>
        <a:bodyPr/>
        <a:lstStyle/>
        <a:p>
          <a:endParaRPr lang="en-US"/>
        </a:p>
      </dgm:t>
    </dgm:pt>
    <dgm:pt modelId="{D5CA8338-70FD-4FF0-89B3-CF924F88CDB5}">
      <dgm:prSet phldrT="[Text]" custT="1"/>
      <dgm:spPr/>
      <dgm:t>
        <a:bodyPr/>
        <a:lstStyle/>
        <a:p>
          <a:r>
            <a:rPr lang="en-US" sz="1800" b="1" dirty="0"/>
            <a:t>8 </a:t>
          </a:r>
          <a:r>
            <a:rPr lang="en-US" sz="1800" b="1" u="sng" dirty="0">
              <a:solidFill>
                <a:schemeClr val="accent1">
                  <a:lumMod val="50000"/>
                </a:schemeClr>
              </a:solidFill>
            </a:rPr>
            <a:t>National Forums</a:t>
          </a:r>
        </a:p>
      </dgm:t>
    </dgm:pt>
    <dgm:pt modelId="{1DCB75B5-8021-400F-ADA8-628CE73A1302}" type="parTrans" cxnId="{DCFBA3D9-3E8A-4C60-A8BA-328F429F9614}">
      <dgm:prSet/>
      <dgm:spPr/>
      <dgm:t>
        <a:bodyPr/>
        <a:lstStyle/>
        <a:p>
          <a:endParaRPr lang="en-US"/>
        </a:p>
      </dgm:t>
    </dgm:pt>
    <dgm:pt modelId="{73B7E9F8-E433-4EE0-8E37-7E9A91434231}" type="sibTrans" cxnId="{DCFBA3D9-3E8A-4C60-A8BA-328F429F9614}">
      <dgm:prSet/>
      <dgm:spPr/>
      <dgm:t>
        <a:bodyPr/>
        <a:lstStyle/>
        <a:p>
          <a:endParaRPr lang="en-US"/>
        </a:p>
      </dgm:t>
    </dgm:pt>
    <dgm:pt modelId="{48823F44-AE48-43B1-AA41-F91B9C9DC1BE}">
      <dgm:prSet phldrT="[Text]" custT="1"/>
      <dgm:spPr/>
      <dgm:t>
        <a:bodyPr/>
        <a:lstStyle/>
        <a:p>
          <a:r>
            <a:rPr lang="en-US" sz="1800" b="1" dirty="0"/>
            <a:t>3 Regional Forums with meetMED Weeks</a:t>
          </a:r>
        </a:p>
      </dgm:t>
    </dgm:pt>
    <dgm:pt modelId="{D721C4E0-A1FB-43B9-A9CE-986726D79206}" type="parTrans" cxnId="{6B60F0B5-422B-4EC7-BCD7-F8140EEC0700}">
      <dgm:prSet/>
      <dgm:spPr/>
      <dgm:t>
        <a:bodyPr/>
        <a:lstStyle/>
        <a:p>
          <a:endParaRPr lang="en-US"/>
        </a:p>
      </dgm:t>
    </dgm:pt>
    <dgm:pt modelId="{2C5DD7E4-181F-4570-BA6E-53CADB2166FE}" type="sibTrans" cxnId="{6B60F0B5-422B-4EC7-BCD7-F8140EEC0700}">
      <dgm:prSet/>
      <dgm:spPr/>
      <dgm:t>
        <a:bodyPr/>
        <a:lstStyle/>
        <a:p>
          <a:endParaRPr lang="en-US"/>
        </a:p>
      </dgm:t>
    </dgm:pt>
    <dgm:pt modelId="{776C0402-A70B-4D2B-8ACE-D95B4FE4D787}" type="pres">
      <dgm:prSet presAssocID="{E83A5F56-DA99-43A1-A8DA-5D2A01E82B8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3F9ED6F-86E3-43FA-80F0-C33F99528AC2}" type="pres">
      <dgm:prSet presAssocID="{44E21191-4A09-42FF-B429-33CB8BF9CCE6}" presName="hierRoot1" presStyleCnt="0"/>
      <dgm:spPr/>
    </dgm:pt>
    <dgm:pt modelId="{C644EBAA-4EA1-42CE-AD6E-E65602ACB755}" type="pres">
      <dgm:prSet presAssocID="{44E21191-4A09-42FF-B429-33CB8BF9CCE6}" presName="composite" presStyleCnt="0"/>
      <dgm:spPr/>
    </dgm:pt>
    <dgm:pt modelId="{BDDC0451-F555-43AE-BFAA-24EF461192CB}" type="pres">
      <dgm:prSet presAssocID="{44E21191-4A09-42FF-B429-33CB8BF9CCE6}" presName="background" presStyleLbl="node0" presStyleIdx="0" presStyleCnt="1"/>
      <dgm:spPr/>
    </dgm:pt>
    <dgm:pt modelId="{5F2FAFFF-83ED-4C83-84FE-9FC0E2372B69}" type="pres">
      <dgm:prSet presAssocID="{44E21191-4A09-42FF-B429-33CB8BF9CCE6}" presName="text" presStyleLbl="fgAcc0" presStyleIdx="0" presStyleCnt="1" custScaleX="251650">
        <dgm:presLayoutVars>
          <dgm:chPref val="3"/>
        </dgm:presLayoutVars>
      </dgm:prSet>
      <dgm:spPr/>
    </dgm:pt>
    <dgm:pt modelId="{FECCBBEA-E7C4-4064-AFA1-E0B79893D227}" type="pres">
      <dgm:prSet presAssocID="{44E21191-4A09-42FF-B429-33CB8BF9CCE6}" presName="hierChild2" presStyleCnt="0"/>
      <dgm:spPr/>
    </dgm:pt>
    <dgm:pt modelId="{99A96C92-3519-43BD-B12B-1BEC6A81AF88}" type="pres">
      <dgm:prSet presAssocID="{0412B09C-486A-4969-8245-DB56AE670C96}" presName="Name10" presStyleLbl="parChTrans1D2" presStyleIdx="0" presStyleCnt="3"/>
      <dgm:spPr/>
    </dgm:pt>
    <dgm:pt modelId="{12F350E7-4DBB-4F35-91C5-73CE7BADF12C}" type="pres">
      <dgm:prSet presAssocID="{B2AA59F8-8B2D-4D56-893F-699CB70CBBC9}" presName="hierRoot2" presStyleCnt="0"/>
      <dgm:spPr/>
    </dgm:pt>
    <dgm:pt modelId="{B6F167CE-B97F-4EC2-9C2E-A02BBF745415}" type="pres">
      <dgm:prSet presAssocID="{B2AA59F8-8B2D-4D56-893F-699CB70CBBC9}" presName="composite2" presStyleCnt="0"/>
      <dgm:spPr/>
    </dgm:pt>
    <dgm:pt modelId="{ECD98F14-56B4-4899-8B51-8D667E0D368B}" type="pres">
      <dgm:prSet presAssocID="{B2AA59F8-8B2D-4D56-893F-699CB70CBBC9}" presName="background2" presStyleLbl="node2" presStyleIdx="0" presStyleCnt="3"/>
      <dgm:spPr/>
    </dgm:pt>
    <dgm:pt modelId="{0D213C9F-FEDE-4FC0-BA5C-58D014AF952D}" type="pres">
      <dgm:prSet presAssocID="{B2AA59F8-8B2D-4D56-893F-699CB70CBBC9}" presName="text2" presStyleLbl="fgAcc2" presStyleIdx="0" presStyleCnt="3" custScaleX="89295" custScaleY="228312">
        <dgm:presLayoutVars>
          <dgm:chPref val="3"/>
        </dgm:presLayoutVars>
      </dgm:prSet>
      <dgm:spPr/>
    </dgm:pt>
    <dgm:pt modelId="{3ABA3855-56FD-4E22-AEA9-7A74F7FA129D}" type="pres">
      <dgm:prSet presAssocID="{B2AA59F8-8B2D-4D56-893F-699CB70CBBC9}" presName="hierChild3" presStyleCnt="0"/>
      <dgm:spPr/>
    </dgm:pt>
    <dgm:pt modelId="{36099C6A-DE4A-4120-A3AB-8349303D1D56}" type="pres">
      <dgm:prSet presAssocID="{1DCB75B5-8021-400F-ADA8-628CE73A1302}" presName="Name10" presStyleLbl="parChTrans1D2" presStyleIdx="1" presStyleCnt="3"/>
      <dgm:spPr/>
    </dgm:pt>
    <dgm:pt modelId="{B3BB655B-6527-41EF-846D-1F798DAF5B55}" type="pres">
      <dgm:prSet presAssocID="{D5CA8338-70FD-4FF0-89B3-CF924F88CDB5}" presName="hierRoot2" presStyleCnt="0"/>
      <dgm:spPr/>
    </dgm:pt>
    <dgm:pt modelId="{0518CC37-0DAE-4B0E-9B37-F1AEA2B8795C}" type="pres">
      <dgm:prSet presAssocID="{D5CA8338-70FD-4FF0-89B3-CF924F88CDB5}" presName="composite2" presStyleCnt="0"/>
      <dgm:spPr/>
    </dgm:pt>
    <dgm:pt modelId="{033B2044-89B2-41DA-9777-FB92FCA7B889}" type="pres">
      <dgm:prSet presAssocID="{D5CA8338-70FD-4FF0-89B3-CF924F88CDB5}" presName="background2" presStyleLbl="node2" presStyleIdx="1" presStyleCnt="3"/>
      <dgm:spPr/>
    </dgm:pt>
    <dgm:pt modelId="{E3CD33D9-E44A-4BA3-AF0F-88F679FC9CD8}" type="pres">
      <dgm:prSet presAssocID="{D5CA8338-70FD-4FF0-89B3-CF924F88CDB5}" presName="text2" presStyleLbl="fgAcc2" presStyleIdx="1" presStyleCnt="3" custScaleY="244546">
        <dgm:presLayoutVars>
          <dgm:chPref val="3"/>
        </dgm:presLayoutVars>
      </dgm:prSet>
      <dgm:spPr/>
    </dgm:pt>
    <dgm:pt modelId="{80C47B74-6F61-422D-B05B-4FB1EA23770C}" type="pres">
      <dgm:prSet presAssocID="{D5CA8338-70FD-4FF0-89B3-CF924F88CDB5}" presName="hierChild3" presStyleCnt="0"/>
      <dgm:spPr/>
    </dgm:pt>
    <dgm:pt modelId="{AFC71272-AD2A-4074-8C42-B4148ABDE50C}" type="pres">
      <dgm:prSet presAssocID="{D721C4E0-A1FB-43B9-A9CE-986726D79206}" presName="Name10" presStyleLbl="parChTrans1D2" presStyleIdx="2" presStyleCnt="3"/>
      <dgm:spPr/>
    </dgm:pt>
    <dgm:pt modelId="{860E28D1-88BB-48CF-8958-CC6AE2B2B1D9}" type="pres">
      <dgm:prSet presAssocID="{48823F44-AE48-43B1-AA41-F91B9C9DC1BE}" presName="hierRoot2" presStyleCnt="0"/>
      <dgm:spPr/>
    </dgm:pt>
    <dgm:pt modelId="{76A736D7-EA0A-493A-BB81-644B81549B20}" type="pres">
      <dgm:prSet presAssocID="{48823F44-AE48-43B1-AA41-F91B9C9DC1BE}" presName="composite2" presStyleCnt="0"/>
      <dgm:spPr/>
    </dgm:pt>
    <dgm:pt modelId="{26A457B4-5876-43DD-A486-A6A8E57067F9}" type="pres">
      <dgm:prSet presAssocID="{48823F44-AE48-43B1-AA41-F91B9C9DC1BE}" presName="background2" presStyleLbl="node2" presStyleIdx="2" presStyleCnt="3"/>
      <dgm:spPr/>
    </dgm:pt>
    <dgm:pt modelId="{8B757CFE-A0A9-4357-A557-94E2F9B69A76}" type="pres">
      <dgm:prSet presAssocID="{48823F44-AE48-43B1-AA41-F91B9C9DC1BE}" presName="text2" presStyleLbl="fgAcc2" presStyleIdx="2" presStyleCnt="3" custScaleY="254211">
        <dgm:presLayoutVars>
          <dgm:chPref val="3"/>
        </dgm:presLayoutVars>
      </dgm:prSet>
      <dgm:spPr/>
    </dgm:pt>
    <dgm:pt modelId="{0213D3F0-574C-448D-AFD5-443DF440BEFF}" type="pres">
      <dgm:prSet presAssocID="{48823F44-AE48-43B1-AA41-F91B9C9DC1BE}" presName="hierChild3" presStyleCnt="0"/>
      <dgm:spPr/>
    </dgm:pt>
  </dgm:ptLst>
  <dgm:cxnLst>
    <dgm:cxn modelId="{7C5FF409-23F4-40B2-A510-9E80CE64E5B1}" type="presOf" srcId="{D5CA8338-70FD-4FF0-89B3-CF924F88CDB5}" destId="{E3CD33D9-E44A-4BA3-AF0F-88F679FC9CD8}" srcOrd="0" destOrd="0" presId="urn:microsoft.com/office/officeart/2005/8/layout/hierarchy1"/>
    <dgm:cxn modelId="{044D9E21-8524-4B4D-B5EB-6F671CB8A583}" type="presOf" srcId="{E83A5F56-DA99-43A1-A8DA-5D2A01E82B82}" destId="{776C0402-A70B-4D2B-8ACE-D95B4FE4D787}" srcOrd="0" destOrd="0" presId="urn:microsoft.com/office/officeart/2005/8/layout/hierarchy1"/>
    <dgm:cxn modelId="{9BAA0140-B84B-4BAB-AADF-B4BDC60B3EB1}" srcId="{44E21191-4A09-42FF-B429-33CB8BF9CCE6}" destId="{B2AA59F8-8B2D-4D56-893F-699CB70CBBC9}" srcOrd="0" destOrd="0" parTransId="{0412B09C-486A-4969-8245-DB56AE670C96}" sibTransId="{6A44BBA1-1962-4624-AE81-99BA7BCE1EB2}"/>
    <dgm:cxn modelId="{4C0CD350-4D39-4A71-A704-767931FEE585}" type="presOf" srcId="{0412B09C-486A-4969-8245-DB56AE670C96}" destId="{99A96C92-3519-43BD-B12B-1BEC6A81AF88}" srcOrd="0" destOrd="0" presId="urn:microsoft.com/office/officeart/2005/8/layout/hierarchy1"/>
    <dgm:cxn modelId="{B87BD173-D67B-4652-AF53-E0789FA81724}" type="presOf" srcId="{48823F44-AE48-43B1-AA41-F91B9C9DC1BE}" destId="{8B757CFE-A0A9-4357-A557-94E2F9B69A76}" srcOrd="0" destOrd="0" presId="urn:microsoft.com/office/officeart/2005/8/layout/hierarchy1"/>
    <dgm:cxn modelId="{30AC448E-F241-48CF-A74F-43B5ED8F1E04}" type="presOf" srcId="{1DCB75B5-8021-400F-ADA8-628CE73A1302}" destId="{36099C6A-DE4A-4120-A3AB-8349303D1D56}" srcOrd="0" destOrd="0" presId="urn:microsoft.com/office/officeart/2005/8/layout/hierarchy1"/>
    <dgm:cxn modelId="{6B60F0B5-422B-4EC7-BCD7-F8140EEC0700}" srcId="{44E21191-4A09-42FF-B429-33CB8BF9CCE6}" destId="{48823F44-AE48-43B1-AA41-F91B9C9DC1BE}" srcOrd="2" destOrd="0" parTransId="{D721C4E0-A1FB-43B9-A9CE-986726D79206}" sibTransId="{2C5DD7E4-181F-4570-BA6E-53CADB2166FE}"/>
    <dgm:cxn modelId="{D8BBEFBE-2FC1-4CA2-A5AC-8CAFB34FFAF1}" srcId="{E83A5F56-DA99-43A1-A8DA-5D2A01E82B82}" destId="{44E21191-4A09-42FF-B429-33CB8BF9CCE6}" srcOrd="0" destOrd="0" parTransId="{D01C3CF3-779E-40CE-9B8B-4A53F0ED4F76}" sibTransId="{2717BDBF-DF1F-45EA-A99F-DB3B083EB18C}"/>
    <dgm:cxn modelId="{E82059C8-9DC1-40DF-91AA-9F78BEDD83A1}" type="presOf" srcId="{44E21191-4A09-42FF-B429-33CB8BF9CCE6}" destId="{5F2FAFFF-83ED-4C83-84FE-9FC0E2372B69}" srcOrd="0" destOrd="0" presId="urn:microsoft.com/office/officeart/2005/8/layout/hierarchy1"/>
    <dgm:cxn modelId="{DCFBA3D9-3E8A-4C60-A8BA-328F429F9614}" srcId="{44E21191-4A09-42FF-B429-33CB8BF9CCE6}" destId="{D5CA8338-70FD-4FF0-89B3-CF924F88CDB5}" srcOrd="1" destOrd="0" parTransId="{1DCB75B5-8021-400F-ADA8-628CE73A1302}" sibTransId="{73B7E9F8-E433-4EE0-8E37-7E9A91434231}"/>
    <dgm:cxn modelId="{811E68EB-F1BC-4528-B34D-80B67B27A045}" type="presOf" srcId="{B2AA59F8-8B2D-4D56-893F-699CB70CBBC9}" destId="{0D213C9F-FEDE-4FC0-BA5C-58D014AF952D}" srcOrd="0" destOrd="0" presId="urn:microsoft.com/office/officeart/2005/8/layout/hierarchy1"/>
    <dgm:cxn modelId="{76D4CBEB-E1B9-4357-981C-596515806369}" type="presOf" srcId="{D721C4E0-A1FB-43B9-A9CE-986726D79206}" destId="{AFC71272-AD2A-4074-8C42-B4148ABDE50C}" srcOrd="0" destOrd="0" presId="urn:microsoft.com/office/officeart/2005/8/layout/hierarchy1"/>
    <dgm:cxn modelId="{DE306C46-FB4F-4E56-A6F7-7D60005A8B17}" type="presParOf" srcId="{776C0402-A70B-4D2B-8ACE-D95B4FE4D787}" destId="{93F9ED6F-86E3-43FA-80F0-C33F99528AC2}" srcOrd="0" destOrd="0" presId="urn:microsoft.com/office/officeart/2005/8/layout/hierarchy1"/>
    <dgm:cxn modelId="{B562F938-7F00-4460-A2DB-C98335AAB8F0}" type="presParOf" srcId="{93F9ED6F-86E3-43FA-80F0-C33F99528AC2}" destId="{C644EBAA-4EA1-42CE-AD6E-E65602ACB755}" srcOrd="0" destOrd="0" presId="urn:microsoft.com/office/officeart/2005/8/layout/hierarchy1"/>
    <dgm:cxn modelId="{4001F871-01CE-4334-8DE7-8D3E1C26B17C}" type="presParOf" srcId="{C644EBAA-4EA1-42CE-AD6E-E65602ACB755}" destId="{BDDC0451-F555-43AE-BFAA-24EF461192CB}" srcOrd="0" destOrd="0" presId="urn:microsoft.com/office/officeart/2005/8/layout/hierarchy1"/>
    <dgm:cxn modelId="{8F2E2040-C608-4DEC-AA78-B7105406458B}" type="presParOf" srcId="{C644EBAA-4EA1-42CE-AD6E-E65602ACB755}" destId="{5F2FAFFF-83ED-4C83-84FE-9FC0E2372B69}" srcOrd="1" destOrd="0" presId="urn:microsoft.com/office/officeart/2005/8/layout/hierarchy1"/>
    <dgm:cxn modelId="{0FF55397-25EB-4C76-ADCA-48AD6EE8AF53}" type="presParOf" srcId="{93F9ED6F-86E3-43FA-80F0-C33F99528AC2}" destId="{FECCBBEA-E7C4-4064-AFA1-E0B79893D227}" srcOrd="1" destOrd="0" presId="urn:microsoft.com/office/officeart/2005/8/layout/hierarchy1"/>
    <dgm:cxn modelId="{A46946ED-1D8D-4DCE-954A-CB3123C60D98}" type="presParOf" srcId="{FECCBBEA-E7C4-4064-AFA1-E0B79893D227}" destId="{99A96C92-3519-43BD-B12B-1BEC6A81AF88}" srcOrd="0" destOrd="0" presId="urn:microsoft.com/office/officeart/2005/8/layout/hierarchy1"/>
    <dgm:cxn modelId="{5BE8ADF9-6069-4EC5-84C8-1E6D8B2BA57B}" type="presParOf" srcId="{FECCBBEA-E7C4-4064-AFA1-E0B79893D227}" destId="{12F350E7-4DBB-4F35-91C5-73CE7BADF12C}" srcOrd="1" destOrd="0" presId="urn:microsoft.com/office/officeart/2005/8/layout/hierarchy1"/>
    <dgm:cxn modelId="{88529999-40F8-4BEE-8939-852C0B6786F6}" type="presParOf" srcId="{12F350E7-4DBB-4F35-91C5-73CE7BADF12C}" destId="{B6F167CE-B97F-4EC2-9C2E-A02BBF745415}" srcOrd="0" destOrd="0" presId="urn:microsoft.com/office/officeart/2005/8/layout/hierarchy1"/>
    <dgm:cxn modelId="{3EDA8996-C444-4FBA-AD8D-32FBDB982F4C}" type="presParOf" srcId="{B6F167CE-B97F-4EC2-9C2E-A02BBF745415}" destId="{ECD98F14-56B4-4899-8B51-8D667E0D368B}" srcOrd="0" destOrd="0" presId="urn:microsoft.com/office/officeart/2005/8/layout/hierarchy1"/>
    <dgm:cxn modelId="{16FE58F2-3EC1-4D1F-AAE0-3D77D12047C4}" type="presParOf" srcId="{B6F167CE-B97F-4EC2-9C2E-A02BBF745415}" destId="{0D213C9F-FEDE-4FC0-BA5C-58D014AF952D}" srcOrd="1" destOrd="0" presId="urn:microsoft.com/office/officeart/2005/8/layout/hierarchy1"/>
    <dgm:cxn modelId="{2E23DCB4-A7C7-471F-B90F-853D269B6571}" type="presParOf" srcId="{12F350E7-4DBB-4F35-91C5-73CE7BADF12C}" destId="{3ABA3855-56FD-4E22-AEA9-7A74F7FA129D}" srcOrd="1" destOrd="0" presId="urn:microsoft.com/office/officeart/2005/8/layout/hierarchy1"/>
    <dgm:cxn modelId="{8873F25D-B9BC-4451-A2AC-C014C94B78A0}" type="presParOf" srcId="{FECCBBEA-E7C4-4064-AFA1-E0B79893D227}" destId="{36099C6A-DE4A-4120-A3AB-8349303D1D56}" srcOrd="2" destOrd="0" presId="urn:microsoft.com/office/officeart/2005/8/layout/hierarchy1"/>
    <dgm:cxn modelId="{526E6345-A80D-4FDD-9415-28B5731C8C79}" type="presParOf" srcId="{FECCBBEA-E7C4-4064-AFA1-E0B79893D227}" destId="{B3BB655B-6527-41EF-846D-1F798DAF5B55}" srcOrd="3" destOrd="0" presId="urn:microsoft.com/office/officeart/2005/8/layout/hierarchy1"/>
    <dgm:cxn modelId="{1F5573B1-3206-4629-A280-33D624B808C1}" type="presParOf" srcId="{B3BB655B-6527-41EF-846D-1F798DAF5B55}" destId="{0518CC37-0DAE-4B0E-9B37-F1AEA2B8795C}" srcOrd="0" destOrd="0" presId="urn:microsoft.com/office/officeart/2005/8/layout/hierarchy1"/>
    <dgm:cxn modelId="{FD44B56C-D9D9-4438-996C-9E753E469A7B}" type="presParOf" srcId="{0518CC37-0DAE-4B0E-9B37-F1AEA2B8795C}" destId="{033B2044-89B2-41DA-9777-FB92FCA7B889}" srcOrd="0" destOrd="0" presId="urn:microsoft.com/office/officeart/2005/8/layout/hierarchy1"/>
    <dgm:cxn modelId="{F09540AE-DB29-4992-A32D-47F68CA3E6A8}" type="presParOf" srcId="{0518CC37-0DAE-4B0E-9B37-F1AEA2B8795C}" destId="{E3CD33D9-E44A-4BA3-AF0F-88F679FC9CD8}" srcOrd="1" destOrd="0" presId="urn:microsoft.com/office/officeart/2005/8/layout/hierarchy1"/>
    <dgm:cxn modelId="{2E4DF848-4369-42D8-BFA8-43641C1DF2A5}" type="presParOf" srcId="{B3BB655B-6527-41EF-846D-1F798DAF5B55}" destId="{80C47B74-6F61-422D-B05B-4FB1EA23770C}" srcOrd="1" destOrd="0" presId="urn:microsoft.com/office/officeart/2005/8/layout/hierarchy1"/>
    <dgm:cxn modelId="{28518920-D612-444F-9FD5-925E149F2C2F}" type="presParOf" srcId="{FECCBBEA-E7C4-4064-AFA1-E0B79893D227}" destId="{AFC71272-AD2A-4074-8C42-B4148ABDE50C}" srcOrd="4" destOrd="0" presId="urn:microsoft.com/office/officeart/2005/8/layout/hierarchy1"/>
    <dgm:cxn modelId="{9684727C-6824-4530-817B-B71AB3497E45}" type="presParOf" srcId="{FECCBBEA-E7C4-4064-AFA1-E0B79893D227}" destId="{860E28D1-88BB-48CF-8958-CC6AE2B2B1D9}" srcOrd="5" destOrd="0" presId="urn:microsoft.com/office/officeart/2005/8/layout/hierarchy1"/>
    <dgm:cxn modelId="{8654597A-1AB6-4E5E-B440-B938F25EBEC2}" type="presParOf" srcId="{860E28D1-88BB-48CF-8958-CC6AE2B2B1D9}" destId="{76A736D7-EA0A-493A-BB81-644B81549B20}" srcOrd="0" destOrd="0" presId="urn:microsoft.com/office/officeart/2005/8/layout/hierarchy1"/>
    <dgm:cxn modelId="{B3282B09-7922-4321-A3F0-F7635B5609AB}" type="presParOf" srcId="{76A736D7-EA0A-493A-BB81-644B81549B20}" destId="{26A457B4-5876-43DD-A486-A6A8E57067F9}" srcOrd="0" destOrd="0" presId="urn:microsoft.com/office/officeart/2005/8/layout/hierarchy1"/>
    <dgm:cxn modelId="{DDE59485-F35F-4AA6-99D1-4F2D9C737968}" type="presParOf" srcId="{76A736D7-EA0A-493A-BB81-644B81549B20}" destId="{8B757CFE-A0A9-4357-A557-94E2F9B69A76}" srcOrd="1" destOrd="0" presId="urn:microsoft.com/office/officeart/2005/8/layout/hierarchy1"/>
    <dgm:cxn modelId="{57C4A5B1-52C4-4EE6-947C-E6A921348ECB}" type="presParOf" srcId="{860E28D1-88BB-48CF-8958-CC6AE2B2B1D9}" destId="{0213D3F0-574C-448D-AFD5-443DF440BEF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946772-47CA-4E25-965F-AAD4BD12F581}">
      <dsp:nvSpPr>
        <dsp:cNvPr id="0" name=""/>
        <dsp:cNvSpPr/>
      </dsp:nvSpPr>
      <dsp:spPr>
        <a:xfrm>
          <a:off x="149342" y="1147"/>
          <a:ext cx="3065806" cy="18394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/>
            <a:t>Finance Business Models</a:t>
          </a:r>
        </a:p>
      </dsp:txBody>
      <dsp:txXfrm>
        <a:off x="149342" y="1147"/>
        <a:ext cx="3065806" cy="1839484"/>
      </dsp:txXfrm>
    </dsp:sp>
    <dsp:sp modelId="{B5689A68-DC99-4645-B350-EEB1C3618895}">
      <dsp:nvSpPr>
        <dsp:cNvPr id="0" name=""/>
        <dsp:cNvSpPr/>
      </dsp:nvSpPr>
      <dsp:spPr>
        <a:xfrm>
          <a:off x="3521730" y="1147"/>
          <a:ext cx="3065806" cy="18394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/>
            <a:t>MED-SEI Forums and Finance Round Tables</a:t>
          </a:r>
        </a:p>
      </dsp:txBody>
      <dsp:txXfrm>
        <a:off x="3521730" y="1147"/>
        <a:ext cx="3065806" cy="1839484"/>
      </dsp:txXfrm>
    </dsp:sp>
    <dsp:sp modelId="{08E1F9A5-C1B4-43EA-88C7-C1CD972FA534}">
      <dsp:nvSpPr>
        <dsp:cNvPr id="0" name=""/>
        <dsp:cNvSpPr/>
      </dsp:nvSpPr>
      <dsp:spPr>
        <a:xfrm>
          <a:off x="149342" y="2147212"/>
          <a:ext cx="3065806" cy="18394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/>
            <a:t>Webtools for Project Owners</a:t>
          </a:r>
        </a:p>
      </dsp:txBody>
      <dsp:txXfrm>
        <a:off x="149342" y="2147212"/>
        <a:ext cx="3065806" cy="1839484"/>
      </dsp:txXfrm>
    </dsp:sp>
    <dsp:sp modelId="{CF0192B2-5A93-4F2E-A42B-87C2BC0586D2}">
      <dsp:nvSpPr>
        <dsp:cNvPr id="0" name=""/>
        <dsp:cNvSpPr/>
      </dsp:nvSpPr>
      <dsp:spPr>
        <a:xfrm>
          <a:off x="3521730" y="2147212"/>
          <a:ext cx="3065806" cy="18394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/>
            <a:t>Training Modules for Banks</a:t>
          </a:r>
        </a:p>
      </dsp:txBody>
      <dsp:txXfrm>
        <a:off x="3521730" y="2147212"/>
        <a:ext cx="3065806" cy="18394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F186C6-9344-4468-AC28-7B10482491D1}">
      <dsp:nvSpPr>
        <dsp:cNvPr id="0" name=""/>
        <dsp:cNvSpPr/>
      </dsp:nvSpPr>
      <dsp:spPr>
        <a:xfrm>
          <a:off x="4260837" y="1935984"/>
          <a:ext cx="3534835" cy="4205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6602"/>
              </a:lnTo>
              <a:lnTo>
                <a:pt x="3534835" y="286602"/>
              </a:lnTo>
              <a:lnTo>
                <a:pt x="3534835" y="4205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58E383-A125-42FC-8C4D-7339DE3E15BE}">
      <dsp:nvSpPr>
        <dsp:cNvPr id="0" name=""/>
        <dsp:cNvSpPr/>
      </dsp:nvSpPr>
      <dsp:spPr>
        <a:xfrm>
          <a:off x="4260837" y="1935984"/>
          <a:ext cx="1767417" cy="4205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6602"/>
              </a:lnTo>
              <a:lnTo>
                <a:pt x="1767417" y="286602"/>
              </a:lnTo>
              <a:lnTo>
                <a:pt x="1767417" y="4205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E3B2D3-24C3-466E-AB07-CE70B5A139C1}">
      <dsp:nvSpPr>
        <dsp:cNvPr id="0" name=""/>
        <dsp:cNvSpPr/>
      </dsp:nvSpPr>
      <dsp:spPr>
        <a:xfrm>
          <a:off x="4215117" y="1935984"/>
          <a:ext cx="91440" cy="42056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05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2FC2C5-EE60-463A-8DEE-D20749E735BA}">
      <dsp:nvSpPr>
        <dsp:cNvPr id="0" name=""/>
        <dsp:cNvSpPr/>
      </dsp:nvSpPr>
      <dsp:spPr>
        <a:xfrm>
          <a:off x="2493419" y="1935984"/>
          <a:ext cx="1767417" cy="420565"/>
        </a:xfrm>
        <a:custGeom>
          <a:avLst/>
          <a:gdLst/>
          <a:ahLst/>
          <a:cxnLst/>
          <a:rect l="0" t="0" r="0" b="0"/>
          <a:pathLst>
            <a:path>
              <a:moveTo>
                <a:pt x="1767417" y="0"/>
              </a:moveTo>
              <a:lnTo>
                <a:pt x="1767417" y="286602"/>
              </a:lnTo>
              <a:lnTo>
                <a:pt x="0" y="286602"/>
              </a:lnTo>
              <a:lnTo>
                <a:pt x="0" y="4205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79CE4E-FB1D-4FB4-AB90-2FD219E18862}">
      <dsp:nvSpPr>
        <dsp:cNvPr id="0" name=""/>
        <dsp:cNvSpPr/>
      </dsp:nvSpPr>
      <dsp:spPr>
        <a:xfrm>
          <a:off x="726002" y="1935984"/>
          <a:ext cx="3534835" cy="420565"/>
        </a:xfrm>
        <a:custGeom>
          <a:avLst/>
          <a:gdLst/>
          <a:ahLst/>
          <a:cxnLst/>
          <a:rect l="0" t="0" r="0" b="0"/>
          <a:pathLst>
            <a:path>
              <a:moveTo>
                <a:pt x="3534835" y="0"/>
              </a:moveTo>
              <a:lnTo>
                <a:pt x="3534835" y="286602"/>
              </a:lnTo>
              <a:lnTo>
                <a:pt x="0" y="286602"/>
              </a:lnTo>
              <a:lnTo>
                <a:pt x="0" y="4205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DC0451-F555-43AE-BFAA-24EF461192CB}">
      <dsp:nvSpPr>
        <dsp:cNvPr id="0" name=""/>
        <dsp:cNvSpPr/>
      </dsp:nvSpPr>
      <dsp:spPr>
        <a:xfrm>
          <a:off x="2122347" y="1017730"/>
          <a:ext cx="4276980" cy="9182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2FAFFF-83ED-4C83-84FE-9FC0E2372B69}">
      <dsp:nvSpPr>
        <dsp:cNvPr id="0" name=""/>
        <dsp:cNvSpPr/>
      </dsp:nvSpPr>
      <dsp:spPr>
        <a:xfrm>
          <a:off x="2283021" y="1170371"/>
          <a:ext cx="4276980" cy="9182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+mn-lt"/>
            </a:rPr>
            <a:t>Finance Business Models</a:t>
          </a:r>
        </a:p>
      </dsp:txBody>
      <dsp:txXfrm>
        <a:off x="2309916" y="1197266"/>
        <a:ext cx="4223190" cy="864463"/>
      </dsp:txXfrm>
    </dsp:sp>
    <dsp:sp modelId="{B5AA0EE4-7772-42FF-BD89-1CCFC1E22907}">
      <dsp:nvSpPr>
        <dsp:cNvPr id="0" name=""/>
        <dsp:cNvSpPr/>
      </dsp:nvSpPr>
      <dsp:spPr>
        <a:xfrm>
          <a:off x="2967" y="2356549"/>
          <a:ext cx="1446068" cy="22205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7EDB12-60D1-4F4A-B2E1-DF9F21E97C05}">
      <dsp:nvSpPr>
        <dsp:cNvPr id="0" name=""/>
        <dsp:cNvSpPr/>
      </dsp:nvSpPr>
      <dsp:spPr>
        <a:xfrm>
          <a:off x="163641" y="2509190"/>
          <a:ext cx="1446068" cy="22205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tx1"/>
              </a:solidFill>
              <a:latin typeface="+mn-lt"/>
            </a:rPr>
            <a:t> Financing capabilities </a:t>
          </a:r>
          <a:r>
            <a:rPr lang="en-US" sz="1800" b="1" u="sng" kern="1200" dirty="0">
              <a:solidFill>
                <a:schemeClr val="accent1">
                  <a:lumMod val="50000"/>
                </a:schemeClr>
              </a:solidFill>
              <a:latin typeface="+mn-lt"/>
            </a:rPr>
            <a:t>guidebook</a:t>
          </a:r>
          <a:r>
            <a:rPr lang="en-US" sz="1800" b="1" kern="1200" dirty="0">
              <a:solidFill>
                <a:schemeClr val="accent1">
                  <a:lumMod val="50000"/>
                </a:schemeClr>
              </a:solidFill>
              <a:latin typeface="+mn-lt"/>
            </a:rPr>
            <a:t> </a:t>
          </a:r>
          <a:r>
            <a:rPr lang="en-US" sz="1800" b="1" kern="1200" dirty="0">
              <a:solidFill>
                <a:srgbClr val="FF0000"/>
              </a:solidFill>
              <a:latin typeface="+mn-lt"/>
            </a:rPr>
            <a:t> </a:t>
          </a:r>
        </a:p>
      </dsp:txBody>
      <dsp:txXfrm>
        <a:off x="205995" y="2551544"/>
        <a:ext cx="1361360" cy="2135886"/>
      </dsp:txXfrm>
    </dsp:sp>
    <dsp:sp modelId="{A8B98514-3D52-4770-BAF9-0259DBF8DCD7}">
      <dsp:nvSpPr>
        <dsp:cNvPr id="0" name=""/>
        <dsp:cNvSpPr/>
      </dsp:nvSpPr>
      <dsp:spPr>
        <a:xfrm>
          <a:off x="1770385" y="2356549"/>
          <a:ext cx="1446068" cy="22205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448538-09E0-4A4F-917E-6C3E47228F52}">
      <dsp:nvSpPr>
        <dsp:cNvPr id="0" name=""/>
        <dsp:cNvSpPr/>
      </dsp:nvSpPr>
      <dsp:spPr>
        <a:xfrm>
          <a:off x="1931059" y="2509190"/>
          <a:ext cx="1446068" cy="22205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tx1"/>
              </a:solidFill>
              <a:latin typeface="+mn-lt"/>
            </a:rPr>
            <a:t>Design of </a:t>
          </a:r>
          <a:r>
            <a:rPr lang="en-US" sz="1800" b="1" u="sng" kern="1200" dirty="0">
              <a:solidFill>
                <a:schemeClr val="tx1"/>
              </a:solidFill>
              <a:latin typeface="+mn-lt"/>
            </a:rPr>
            <a:t>3 </a:t>
          </a:r>
          <a:r>
            <a:rPr lang="en-US" sz="1800" b="1" u="sng" kern="1200" dirty="0">
              <a:solidFill>
                <a:schemeClr val="accent1">
                  <a:lumMod val="50000"/>
                </a:schemeClr>
              </a:solidFill>
              <a:latin typeface="+mn-lt"/>
            </a:rPr>
            <a:t>effective business models </a:t>
          </a:r>
          <a:r>
            <a:rPr lang="en-US" sz="1800" b="1" kern="1200" dirty="0">
              <a:solidFill>
                <a:schemeClr val="accent1">
                  <a:lumMod val="50000"/>
                </a:schemeClr>
              </a:solidFill>
              <a:latin typeface="+mn-lt"/>
            </a:rPr>
            <a:t> </a:t>
          </a:r>
          <a:r>
            <a:rPr lang="en-US" sz="1800" b="1" kern="1200" dirty="0">
              <a:solidFill>
                <a:schemeClr val="tx1"/>
              </a:solidFill>
              <a:latin typeface="+mn-lt"/>
            </a:rPr>
            <a:t>for appliances and buildings</a:t>
          </a:r>
          <a:endParaRPr lang="en-US" sz="1800" b="1" kern="1200" dirty="0">
            <a:solidFill>
              <a:srgbClr val="189A3A"/>
            </a:solidFill>
            <a:latin typeface="+mn-lt"/>
          </a:endParaRPr>
        </a:p>
      </dsp:txBody>
      <dsp:txXfrm>
        <a:off x="1973413" y="2551544"/>
        <a:ext cx="1361360" cy="2135886"/>
      </dsp:txXfrm>
    </dsp:sp>
    <dsp:sp modelId="{6ED9FE66-083C-46AB-9BF5-5DFFB95D07CB}">
      <dsp:nvSpPr>
        <dsp:cNvPr id="0" name=""/>
        <dsp:cNvSpPr/>
      </dsp:nvSpPr>
      <dsp:spPr>
        <a:xfrm>
          <a:off x="3537802" y="2356549"/>
          <a:ext cx="1446068" cy="22205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0E2F5A-3A27-4D98-BB45-BCDDC7A44DC1}">
      <dsp:nvSpPr>
        <dsp:cNvPr id="0" name=""/>
        <dsp:cNvSpPr/>
      </dsp:nvSpPr>
      <dsp:spPr>
        <a:xfrm>
          <a:off x="3698477" y="2509190"/>
          <a:ext cx="1446068" cy="22205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u="sng" kern="1200" dirty="0">
              <a:solidFill>
                <a:schemeClr val="accent1">
                  <a:lumMod val="50000"/>
                </a:schemeClr>
              </a:solidFill>
              <a:latin typeface="+mn-lt"/>
            </a:rPr>
            <a:t>Report</a:t>
          </a:r>
          <a:r>
            <a:rPr lang="en-US" sz="1800" b="1" kern="1200" dirty="0">
              <a:solidFill>
                <a:schemeClr val="tx1"/>
              </a:solidFill>
              <a:latin typeface="+mn-lt"/>
            </a:rPr>
            <a:t> on climate innovative finance</a:t>
          </a:r>
          <a:endParaRPr lang="en-US" sz="1800" b="1" kern="1200" dirty="0">
            <a:solidFill>
              <a:srgbClr val="189A3A"/>
            </a:solidFill>
            <a:latin typeface="+mn-lt"/>
          </a:endParaRPr>
        </a:p>
      </dsp:txBody>
      <dsp:txXfrm>
        <a:off x="3740831" y="2551544"/>
        <a:ext cx="1361360" cy="2135886"/>
      </dsp:txXfrm>
    </dsp:sp>
    <dsp:sp modelId="{05B165C3-81AF-4DD5-AA86-D3FCE16FC45B}">
      <dsp:nvSpPr>
        <dsp:cNvPr id="0" name=""/>
        <dsp:cNvSpPr/>
      </dsp:nvSpPr>
      <dsp:spPr>
        <a:xfrm>
          <a:off x="5305220" y="2356549"/>
          <a:ext cx="1446068" cy="22205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44FCBF-3A03-4277-A820-82015BE0E8B0}">
      <dsp:nvSpPr>
        <dsp:cNvPr id="0" name=""/>
        <dsp:cNvSpPr/>
      </dsp:nvSpPr>
      <dsp:spPr>
        <a:xfrm>
          <a:off x="5465894" y="2509190"/>
          <a:ext cx="1446068" cy="22205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u="sng" kern="1200" dirty="0">
              <a:solidFill>
                <a:schemeClr val="accent1">
                  <a:lumMod val="50000"/>
                </a:schemeClr>
              </a:solidFill>
              <a:latin typeface="+mn-lt"/>
            </a:rPr>
            <a:t>4 </a:t>
          </a:r>
          <a:r>
            <a:rPr lang="en-US" sz="1700" b="1" u="sng" kern="1200" dirty="0">
              <a:solidFill>
                <a:schemeClr val="accent1">
                  <a:lumMod val="50000"/>
                </a:schemeClr>
              </a:solidFill>
              <a:latin typeface="+mn-lt"/>
            </a:rPr>
            <a:t>capacity development  activities </a:t>
          </a:r>
          <a:r>
            <a:rPr lang="en-US" sz="1700" b="1" kern="1200" dirty="0">
              <a:solidFill>
                <a:schemeClr val="tx1"/>
              </a:solidFill>
              <a:latin typeface="+mn-lt"/>
            </a:rPr>
            <a:t>in 4 countries </a:t>
          </a:r>
          <a:r>
            <a:rPr lang="en-US" sz="1700" b="1" kern="1200" dirty="0">
              <a:solidFill>
                <a:srgbClr val="189A3A"/>
              </a:solidFill>
              <a:latin typeface="+mn-lt"/>
            </a:rPr>
            <a:t> </a:t>
          </a:r>
        </a:p>
      </dsp:txBody>
      <dsp:txXfrm>
        <a:off x="5508248" y="2551544"/>
        <a:ext cx="1361360" cy="2135886"/>
      </dsp:txXfrm>
    </dsp:sp>
    <dsp:sp modelId="{27F784B9-FB19-4959-9A2A-51CAFA1608A6}">
      <dsp:nvSpPr>
        <dsp:cNvPr id="0" name=""/>
        <dsp:cNvSpPr/>
      </dsp:nvSpPr>
      <dsp:spPr>
        <a:xfrm>
          <a:off x="7072638" y="2356549"/>
          <a:ext cx="1446068" cy="22205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17833D-AD07-47B7-8EA8-B97EB6A15ACB}">
      <dsp:nvSpPr>
        <dsp:cNvPr id="0" name=""/>
        <dsp:cNvSpPr/>
      </dsp:nvSpPr>
      <dsp:spPr>
        <a:xfrm>
          <a:off x="7233312" y="2509190"/>
          <a:ext cx="1446068" cy="22205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u="sng" kern="1200" dirty="0">
              <a:solidFill>
                <a:schemeClr val="accent1">
                  <a:lumMod val="50000"/>
                </a:schemeClr>
              </a:solidFill>
              <a:latin typeface="+mn-lt"/>
            </a:rPr>
            <a:t>4</a:t>
          </a:r>
          <a:r>
            <a:rPr lang="en-US" sz="1800" b="1" u="sng" kern="1200" dirty="0">
              <a:solidFill>
                <a:schemeClr val="accent1">
                  <a:lumMod val="50000"/>
                </a:schemeClr>
              </a:solidFill>
              <a:latin typeface="+mn-lt"/>
            </a:rPr>
            <a:t> events </a:t>
          </a:r>
          <a:r>
            <a:rPr lang="en-US" sz="1800" b="1" kern="1200" dirty="0">
              <a:solidFill>
                <a:schemeClr val="tx1"/>
              </a:solidFill>
              <a:latin typeface="+mn-lt"/>
            </a:rPr>
            <a:t>with IFI’s and other actors on </a:t>
          </a:r>
          <a:r>
            <a:rPr lang="en-US" sz="1800" b="1" kern="1200" dirty="0">
              <a:latin typeface="+mn-lt"/>
            </a:rPr>
            <a:t>Business Models</a:t>
          </a:r>
          <a:endParaRPr lang="en-US" sz="1800" b="1" kern="1200" dirty="0">
            <a:solidFill>
              <a:srgbClr val="189A3A"/>
            </a:solidFill>
            <a:latin typeface="+mn-lt"/>
          </a:endParaRPr>
        </a:p>
      </dsp:txBody>
      <dsp:txXfrm>
        <a:off x="7275666" y="2551544"/>
        <a:ext cx="1361360" cy="21358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CF1BAF-A39E-41B0-AFED-CD07BBA211A3}">
      <dsp:nvSpPr>
        <dsp:cNvPr id="0" name=""/>
        <dsp:cNvSpPr/>
      </dsp:nvSpPr>
      <dsp:spPr>
        <a:xfrm>
          <a:off x="4260837" y="1938197"/>
          <a:ext cx="3534835" cy="4205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6602"/>
              </a:lnTo>
              <a:lnTo>
                <a:pt x="3534835" y="286602"/>
              </a:lnTo>
              <a:lnTo>
                <a:pt x="3534835" y="4205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168190-12AD-4E08-AC36-71B9B8F09A4C}">
      <dsp:nvSpPr>
        <dsp:cNvPr id="0" name=""/>
        <dsp:cNvSpPr/>
      </dsp:nvSpPr>
      <dsp:spPr>
        <a:xfrm>
          <a:off x="4260837" y="1938197"/>
          <a:ext cx="1767417" cy="4205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6602"/>
              </a:lnTo>
              <a:lnTo>
                <a:pt x="1767417" y="286602"/>
              </a:lnTo>
              <a:lnTo>
                <a:pt x="1767417" y="4205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62045F-9351-4930-A58C-88C81423B63B}">
      <dsp:nvSpPr>
        <dsp:cNvPr id="0" name=""/>
        <dsp:cNvSpPr/>
      </dsp:nvSpPr>
      <dsp:spPr>
        <a:xfrm>
          <a:off x="4215117" y="1938197"/>
          <a:ext cx="91440" cy="42056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05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801415-CA9A-4BD1-8ADF-47185AC998CD}">
      <dsp:nvSpPr>
        <dsp:cNvPr id="0" name=""/>
        <dsp:cNvSpPr/>
      </dsp:nvSpPr>
      <dsp:spPr>
        <a:xfrm>
          <a:off x="2493419" y="1938197"/>
          <a:ext cx="1767417" cy="420565"/>
        </a:xfrm>
        <a:custGeom>
          <a:avLst/>
          <a:gdLst/>
          <a:ahLst/>
          <a:cxnLst/>
          <a:rect l="0" t="0" r="0" b="0"/>
          <a:pathLst>
            <a:path>
              <a:moveTo>
                <a:pt x="1767417" y="0"/>
              </a:moveTo>
              <a:lnTo>
                <a:pt x="1767417" y="286602"/>
              </a:lnTo>
              <a:lnTo>
                <a:pt x="0" y="286602"/>
              </a:lnTo>
              <a:lnTo>
                <a:pt x="0" y="4205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1EBF19-9C4D-44D0-BD3B-7B7F2D94EE5B}">
      <dsp:nvSpPr>
        <dsp:cNvPr id="0" name=""/>
        <dsp:cNvSpPr/>
      </dsp:nvSpPr>
      <dsp:spPr>
        <a:xfrm>
          <a:off x="726002" y="1938197"/>
          <a:ext cx="3534835" cy="420565"/>
        </a:xfrm>
        <a:custGeom>
          <a:avLst/>
          <a:gdLst/>
          <a:ahLst/>
          <a:cxnLst/>
          <a:rect l="0" t="0" r="0" b="0"/>
          <a:pathLst>
            <a:path>
              <a:moveTo>
                <a:pt x="3534835" y="0"/>
              </a:moveTo>
              <a:lnTo>
                <a:pt x="3534835" y="286602"/>
              </a:lnTo>
              <a:lnTo>
                <a:pt x="0" y="286602"/>
              </a:lnTo>
              <a:lnTo>
                <a:pt x="0" y="4205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DC0451-F555-43AE-BFAA-24EF461192CB}">
      <dsp:nvSpPr>
        <dsp:cNvPr id="0" name=""/>
        <dsp:cNvSpPr/>
      </dsp:nvSpPr>
      <dsp:spPr>
        <a:xfrm>
          <a:off x="1765507" y="1019943"/>
          <a:ext cx="4990658" cy="9182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2FAFFF-83ED-4C83-84FE-9FC0E2372B69}">
      <dsp:nvSpPr>
        <dsp:cNvPr id="0" name=""/>
        <dsp:cNvSpPr/>
      </dsp:nvSpPr>
      <dsp:spPr>
        <a:xfrm>
          <a:off x="1926182" y="1172584"/>
          <a:ext cx="4990658" cy="9182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Webtools for Project Owners</a:t>
          </a:r>
        </a:p>
      </dsp:txBody>
      <dsp:txXfrm>
        <a:off x="1953077" y="1199479"/>
        <a:ext cx="4936868" cy="864463"/>
      </dsp:txXfrm>
    </dsp:sp>
    <dsp:sp modelId="{AD7F1411-8683-41C1-8997-0F1C550425F8}">
      <dsp:nvSpPr>
        <dsp:cNvPr id="0" name=""/>
        <dsp:cNvSpPr/>
      </dsp:nvSpPr>
      <dsp:spPr>
        <a:xfrm>
          <a:off x="2967" y="2358762"/>
          <a:ext cx="1446068" cy="22161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541487-9909-48EB-9184-D11F22367FB2}">
      <dsp:nvSpPr>
        <dsp:cNvPr id="0" name=""/>
        <dsp:cNvSpPr/>
      </dsp:nvSpPr>
      <dsp:spPr>
        <a:xfrm>
          <a:off x="163641" y="2511403"/>
          <a:ext cx="1446068" cy="22161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u="sng" kern="1200" dirty="0"/>
            <a:t>Mapping</a:t>
          </a:r>
          <a:r>
            <a:rPr lang="en-US" sz="1800" b="1" kern="1200" dirty="0"/>
            <a:t> existing tools and guidelines </a:t>
          </a:r>
          <a:r>
            <a:rPr lang="en-US" sz="1800" b="1" kern="1200" dirty="0">
              <a:solidFill>
                <a:srgbClr val="FF0000"/>
              </a:solidFill>
            </a:rPr>
            <a:t> </a:t>
          </a:r>
        </a:p>
      </dsp:txBody>
      <dsp:txXfrm>
        <a:off x="205995" y="2553757"/>
        <a:ext cx="1361360" cy="2131460"/>
      </dsp:txXfrm>
    </dsp:sp>
    <dsp:sp modelId="{D856BEA9-8E6C-4A2F-A9C2-E3180FDB42CC}">
      <dsp:nvSpPr>
        <dsp:cNvPr id="0" name=""/>
        <dsp:cNvSpPr/>
      </dsp:nvSpPr>
      <dsp:spPr>
        <a:xfrm>
          <a:off x="1770385" y="2358762"/>
          <a:ext cx="1446068" cy="22161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EF0ACA-FCB6-46ED-9D84-DEE08D6EB078}">
      <dsp:nvSpPr>
        <dsp:cNvPr id="0" name=""/>
        <dsp:cNvSpPr/>
      </dsp:nvSpPr>
      <dsp:spPr>
        <a:xfrm>
          <a:off x="1931059" y="2511403"/>
          <a:ext cx="1446068" cy="22161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u="sng" kern="1200" dirty="0"/>
            <a:t>Stocktaking of ongoing initiatives</a:t>
          </a:r>
          <a:r>
            <a:rPr lang="en-US" sz="1800" b="1" kern="1200" dirty="0"/>
            <a:t>, incentives, etc. </a:t>
          </a:r>
          <a:r>
            <a:rPr lang="en-US" sz="1800" b="1" kern="1200" dirty="0">
              <a:solidFill>
                <a:srgbClr val="FF0000"/>
              </a:solidFill>
            </a:rPr>
            <a:t> </a:t>
          </a:r>
        </a:p>
      </dsp:txBody>
      <dsp:txXfrm>
        <a:off x="1973413" y="2553757"/>
        <a:ext cx="1361360" cy="2131460"/>
      </dsp:txXfrm>
    </dsp:sp>
    <dsp:sp modelId="{0D65AF20-83A4-4F32-9973-B41314F984DA}">
      <dsp:nvSpPr>
        <dsp:cNvPr id="0" name=""/>
        <dsp:cNvSpPr/>
      </dsp:nvSpPr>
      <dsp:spPr>
        <a:xfrm>
          <a:off x="3537802" y="2358762"/>
          <a:ext cx="1446068" cy="22161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511922-F62F-48C5-8133-DD3C64B69F07}">
      <dsp:nvSpPr>
        <dsp:cNvPr id="0" name=""/>
        <dsp:cNvSpPr/>
      </dsp:nvSpPr>
      <dsp:spPr>
        <a:xfrm>
          <a:off x="3698477" y="2511403"/>
          <a:ext cx="1446068" cy="22161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National and Regional </a:t>
          </a:r>
          <a:r>
            <a:rPr lang="en-US" sz="1700" b="1" u="sng" kern="1200" dirty="0"/>
            <a:t>consultations</a:t>
          </a:r>
          <a:endParaRPr lang="en-US" sz="1700" b="1" kern="1200" dirty="0">
            <a:solidFill>
              <a:srgbClr val="189A3A"/>
            </a:solidFill>
          </a:endParaRPr>
        </a:p>
      </dsp:txBody>
      <dsp:txXfrm>
        <a:off x="3740831" y="2553757"/>
        <a:ext cx="1361360" cy="2131460"/>
      </dsp:txXfrm>
    </dsp:sp>
    <dsp:sp modelId="{2A29FC54-DDB7-4204-A3B8-C5E5DACA83C5}">
      <dsp:nvSpPr>
        <dsp:cNvPr id="0" name=""/>
        <dsp:cNvSpPr/>
      </dsp:nvSpPr>
      <dsp:spPr>
        <a:xfrm>
          <a:off x="5305220" y="2358762"/>
          <a:ext cx="1446068" cy="22161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23E044-F24F-4ACB-9CDC-203AF3B15542}">
      <dsp:nvSpPr>
        <dsp:cNvPr id="0" name=""/>
        <dsp:cNvSpPr/>
      </dsp:nvSpPr>
      <dsp:spPr>
        <a:xfrm>
          <a:off x="5465894" y="2511403"/>
          <a:ext cx="1446068" cy="22161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Webtools / Platform </a:t>
          </a:r>
          <a:r>
            <a:rPr lang="en-US" sz="1800" b="1" u="sng" kern="1200" dirty="0"/>
            <a:t>conceptual design  </a:t>
          </a:r>
          <a:endParaRPr lang="en-US" sz="1800" b="1" kern="1200" dirty="0">
            <a:solidFill>
              <a:srgbClr val="FF0000"/>
            </a:solidFill>
          </a:endParaRPr>
        </a:p>
      </dsp:txBody>
      <dsp:txXfrm>
        <a:off x="5508248" y="2553757"/>
        <a:ext cx="1361360" cy="2131460"/>
      </dsp:txXfrm>
    </dsp:sp>
    <dsp:sp modelId="{0070A539-6287-4AEE-B680-CD1216CF81C1}">
      <dsp:nvSpPr>
        <dsp:cNvPr id="0" name=""/>
        <dsp:cNvSpPr/>
      </dsp:nvSpPr>
      <dsp:spPr>
        <a:xfrm>
          <a:off x="7072638" y="2358762"/>
          <a:ext cx="1446068" cy="22161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38F5C0-68D9-4336-90D3-75AA3A775F23}">
      <dsp:nvSpPr>
        <dsp:cNvPr id="0" name=""/>
        <dsp:cNvSpPr/>
      </dsp:nvSpPr>
      <dsp:spPr>
        <a:xfrm>
          <a:off x="7233312" y="2511403"/>
          <a:ext cx="1446068" cy="22161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Deployment and Marketing  of Webtools </a:t>
          </a:r>
          <a:r>
            <a:rPr lang="en-US" sz="1800" b="1" kern="1200" dirty="0">
              <a:solidFill>
                <a:srgbClr val="189A3A"/>
              </a:solidFill>
            </a:rPr>
            <a:t> </a:t>
          </a:r>
        </a:p>
      </dsp:txBody>
      <dsp:txXfrm>
        <a:off x="7275666" y="2553757"/>
        <a:ext cx="1361360" cy="21314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EFCB86-0B08-46AC-A1D6-ED80B4DC4500}">
      <dsp:nvSpPr>
        <dsp:cNvPr id="0" name=""/>
        <dsp:cNvSpPr/>
      </dsp:nvSpPr>
      <dsp:spPr>
        <a:xfrm>
          <a:off x="4240276" y="1862154"/>
          <a:ext cx="3329646" cy="5282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9955"/>
              </a:lnTo>
              <a:lnTo>
                <a:pt x="3329646" y="359955"/>
              </a:lnTo>
              <a:lnTo>
                <a:pt x="3329646" y="5282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0171DE-CECD-4F86-B10D-8F89540ABB76}">
      <dsp:nvSpPr>
        <dsp:cNvPr id="0" name=""/>
        <dsp:cNvSpPr/>
      </dsp:nvSpPr>
      <dsp:spPr>
        <a:xfrm>
          <a:off x="4240276" y="1862154"/>
          <a:ext cx="1109882" cy="5282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9955"/>
              </a:lnTo>
              <a:lnTo>
                <a:pt x="1109882" y="359955"/>
              </a:lnTo>
              <a:lnTo>
                <a:pt x="1109882" y="5282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9F0E01-EC55-492F-879D-7F5B1931BE11}">
      <dsp:nvSpPr>
        <dsp:cNvPr id="0" name=""/>
        <dsp:cNvSpPr/>
      </dsp:nvSpPr>
      <dsp:spPr>
        <a:xfrm>
          <a:off x="3130393" y="1862154"/>
          <a:ext cx="1109882" cy="528203"/>
        </a:xfrm>
        <a:custGeom>
          <a:avLst/>
          <a:gdLst/>
          <a:ahLst/>
          <a:cxnLst/>
          <a:rect l="0" t="0" r="0" b="0"/>
          <a:pathLst>
            <a:path>
              <a:moveTo>
                <a:pt x="1109882" y="0"/>
              </a:moveTo>
              <a:lnTo>
                <a:pt x="1109882" y="359955"/>
              </a:lnTo>
              <a:lnTo>
                <a:pt x="0" y="359955"/>
              </a:lnTo>
              <a:lnTo>
                <a:pt x="0" y="5282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A96C92-3519-43BD-B12B-1BEC6A81AF88}">
      <dsp:nvSpPr>
        <dsp:cNvPr id="0" name=""/>
        <dsp:cNvSpPr/>
      </dsp:nvSpPr>
      <dsp:spPr>
        <a:xfrm>
          <a:off x="910629" y="1862154"/>
          <a:ext cx="3329646" cy="528203"/>
        </a:xfrm>
        <a:custGeom>
          <a:avLst/>
          <a:gdLst/>
          <a:ahLst/>
          <a:cxnLst/>
          <a:rect l="0" t="0" r="0" b="0"/>
          <a:pathLst>
            <a:path>
              <a:moveTo>
                <a:pt x="3329646" y="0"/>
              </a:moveTo>
              <a:lnTo>
                <a:pt x="3329646" y="359955"/>
              </a:lnTo>
              <a:lnTo>
                <a:pt x="0" y="359955"/>
              </a:lnTo>
              <a:lnTo>
                <a:pt x="0" y="5282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DC0451-F555-43AE-BFAA-24EF461192CB}">
      <dsp:nvSpPr>
        <dsp:cNvPr id="0" name=""/>
        <dsp:cNvSpPr/>
      </dsp:nvSpPr>
      <dsp:spPr>
        <a:xfrm>
          <a:off x="1955078" y="708885"/>
          <a:ext cx="4570394" cy="11532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2FAFFF-83ED-4C83-84FE-9FC0E2372B69}">
      <dsp:nvSpPr>
        <dsp:cNvPr id="0" name=""/>
        <dsp:cNvSpPr/>
      </dsp:nvSpPr>
      <dsp:spPr>
        <a:xfrm>
          <a:off x="2156875" y="900592"/>
          <a:ext cx="4570394" cy="11532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Modules for Banks</a:t>
          </a:r>
        </a:p>
      </dsp:txBody>
      <dsp:txXfrm>
        <a:off x="2190653" y="934370"/>
        <a:ext cx="4502838" cy="1085712"/>
      </dsp:txXfrm>
    </dsp:sp>
    <dsp:sp modelId="{ECD98F14-56B4-4899-8B51-8D667E0D368B}">
      <dsp:nvSpPr>
        <dsp:cNvPr id="0" name=""/>
        <dsp:cNvSpPr/>
      </dsp:nvSpPr>
      <dsp:spPr>
        <a:xfrm>
          <a:off x="2543" y="2390357"/>
          <a:ext cx="1816171" cy="24565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213C9F-FEDE-4FC0-BA5C-58D014AF952D}">
      <dsp:nvSpPr>
        <dsp:cNvPr id="0" name=""/>
        <dsp:cNvSpPr/>
      </dsp:nvSpPr>
      <dsp:spPr>
        <a:xfrm>
          <a:off x="204340" y="2582064"/>
          <a:ext cx="1816171" cy="24565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Training module development on </a:t>
          </a:r>
          <a:r>
            <a:rPr lang="en-US" sz="1800" b="1" kern="1200" dirty="0">
              <a:solidFill>
                <a:schemeClr val="accent1">
                  <a:lumMod val="50000"/>
                </a:schemeClr>
              </a:solidFill>
            </a:rPr>
            <a:t>“</a:t>
          </a:r>
          <a:r>
            <a:rPr lang="en-US" sz="1800" b="1" u="sng" kern="1200" dirty="0">
              <a:solidFill>
                <a:schemeClr val="accent1">
                  <a:lumMod val="50000"/>
                </a:schemeClr>
              </a:solidFill>
            </a:rPr>
            <a:t>EE Labels and MEPs”</a:t>
          </a:r>
          <a:endParaRPr lang="en-US" sz="18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257534" y="2635258"/>
        <a:ext cx="1709783" cy="2350177"/>
      </dsp:txXfrm>
    </dsp:sp>
    <dsp:sp modelId="{50F8AC7B-C159-43AB-94FF-9AEEC0BFB0D0}">
      <dsp:nvSpPr>
        <dsp:cNvPr id="0" name=""/>
        <dsp:cNvSpPr/>
      </dsp:nvSpPr>
      <dsp:spPr>
        <a:xfrm>
          <a:off x="2222308" y="2390357"/>
          <a:ext cx="1816171" cy="24565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591818-5D37-4D8F-B8C6-0427D89DB76A}">
      <dsp:nvSpPr>
        <dsp:cNvPr id="0" name=""/>
        <dsp:cNvSpPr/>
      </dsp:nvSpPr>
      <dsp:spPr>
        <a:xfrm>
          <a:off x="2424105" y="2582064"/>
          <a:ext cx="1816171" cy="24565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Training module development on </a:t>
          </a:r>
          <a:r>
            <a:rPr lang="en-US" sz="1800" b="1" kern="1200" dirty="0">
              <a:solidFill>
                <a:schemeClr val="accent1">
                  <a:lumMod val="50000"/>
                </a:schemeClr>
              </a:solidFill>
            </a:rPr>
            <a:t>“</a:t>
          </a:r>
          <a:r>
            <a:rPr lang="en-US" sz="1800" b="1" u="sng" kern="1200" dirty="0">
              <a:solidFill>
                <a:schemeClr val="accent1">
                  <a:lumMod val="50000"/>
                </a:schemeClr>
              </a:solidFill>
            </a:rPr>
            <a:t>Green Buildings”</a:t>
          </a:r>
          <a:endParaRPr lang="en-US" sz="18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2477299" y="2635258"/>
        <a:ext cx="1709783" cy="2350177"/>
      </dsp:txXfrm>
    </dsp:sp>
    <dsp:sp modelId="{6E39F767-597C-4672-957E-C68A800B7B35}">
      <dsp:nvSpPr>
        <dsp:cNvPr id="0" name=""/>
        <dsp:cNvSpPr/>
      </dsp:nvSpPr>
      <dsp:spPr>
        <a:xfrm>
          <a:off x="4442072" y="2390357"/>
          <a:ext cx="1816171" cy="24565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8F1A21-A2E3-4E55-A05F-FD4E1E760557}">
      <dsp:nvSpPr>
        <dsp:cNvPr id="0" name=""/>
        <dsp:cNvSpPr/>
      </dsp:nvSpPr>
      <dsp:spPr>
        <a:xfrm>
          <a:off x="4643869" y="2582064"/>
          <a:ext cx="1816171" cy="24565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Training module development on </a:t>
          </a:r>
          <a:r>
            <a:rPr lang="en-US" sz="1800" b="1" kern="1200" dirty="0">
              <a:solidFill>
                <a:schemeClr val="accent1">
                  <a:lumMod val="50000"/>
                </a:schemeClr>
              </a:solidFill>
            </a:rPr>
            <a:t>“</a:t>
          </a:r>
          <a:r>
            <a:rPr lang="en-US" sz="1800" b="1" u="sng" kern="1200" dirty="0">
              <a:solidFill>
                <a:schemeClr val="accent1">
                  <a:lumMod val="50000"/>
                </a:schemeClr>
              </a:solidFill>
            </a:rPr>
            <a:t>New and Innovative Financing Schemes”</a:t>
          </a:r>
          <a:endParaRPr lang="en-US" sz="18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4697063" y="2635258"/>
        <a:ext cx="1709783" cy="2350177"/>
      </dsp:txXfrm>
    </dsp:sp>
    <dsp:sp modelId="{FF09A715-59F4-45EE-BEDD-C7734FE29DCE}">
      <dsp:nvSpPr>
        <dsp:cNvPr id="0" name=""/>
        <dsp:cNvSpPr/>
      </dsp:nvSpPr>
      <dsp:spPr>
        <a:xfrm>
          <a:off x="6661837" y="2390357"/>
          <a:ext cx="1816171" cy="24565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A514C1-32F4-4978-9171-AA6BF76F2C4C}">
      <dsp:nvSpPr>
        <dsp:cNvPr id="0" name=""/>
        <dsp:cNvSpPr/>
      </dsp:nvSpPr>
      <dsp:spPr>
        <a:xfrm>
          <a:off x="6863634" y="2582064"/>
          <a:ext cx="1816171" cy="24565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u="sng" kern="1200" dirty="0"/>
            <a:t>4 </a:t>
          </a:r>
          <a:r>
            <a:rPr lang="en-US" sz="1800" b="1" u="sng" kern="1200" dirty="0">
              <a:solidFill>
                <a:schemeClr val="accent1">
                  <a:lumMod val="50000"/>
                </a:schemeClr>
              </a:solidFill>
            </a:rPr>
            <a:t>Capacity development programs in 4 countries</a:t>
          </a:r>
        </a:p>
      </dsp:txBody>
      <dsp:txXfrm>
        <a:off x="6916828" y="2635258"/>
        <a:ext cx="1709783" cy="235017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C71272-AD2A-4074-8C42-B4148ABDE50C}">
      <dsp:nvSpPr>
        <dsp:cNvPr id="0" name=""/>
        <dsp:cNvSpPr/>
      </dsp:nvSpPr>
      <dsp:spPr>
        <a:xfrm>
          <a:off x="4241865" y="1135385"/>
          <a:ext cx="2089110" cy="5198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4283"/>
              </a:lnTo>
              <a:lnTo>
                <a:pt x="2089110" y="354283"/>
              </a:lnTo>
              <a:lnTo>
                <a:pt x="2089110" y="5198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099C6A-DE4A-4120-A3AB-8349303D1D56}">
      <dsp:nvSpPr>
        <dsp:cNvPr id="0" name=""/>
        <dsp:cNvSpPr/>
      </dsp:nvSpPr>
      <dsp:spPr>
        <a:xfrm>
          <a:off x="4146187" y="1135385"/>
          <a:ext cx="95678" cy="519880"/>
        </a:xfrm>
        <a:custGeom>
          <a:avLst/>
          <a:gdLst/>
          <a:ahLst/>
          <a:cxnLst/>
          <a:rect l="0" t="0" r="0" b="0"/>
          <a:pathLst>
            <a:path>
              <a:moveTo>
                <a:pt x="95678" y="0"/>
              </a:moveTo>
              <a:lnTo>
                <a:pt x="95678" y="354283"/>
              </a:lnTo>
              <a:lnTo>
                <a:pt x="0" y="354283"/>
              </a:lnTo>
              <a:lnTo>
                <a:pt x="0" y="5198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A96C92-3519-43BD-B12B-1BEC6A81AF88}">
      <dsp:nvSpPr>
        <dsp:cNvPr id="0" name=""/>
        <dsp:cNvSpPr/>
      </dsp:nvSpPr>
      <dsp:spPr>
        <a:xfrm>
          <a:off x="2057076" y="1135385"/>
          <a:ext cx="2184789" cy="519880"/>
        </a:xfrm>
        <a:custGeom>
          <a:avLst/>
          <a:gdLst/>
          <a:ahLst/>
          <a:cxnLst/>
          <a:rect l="0" t="0" r="0" b="0"/>
          <a:pathLst>
            <a:path>
              <a:moveTo>
                <a:pt x="2184789" y="0"/>
              </a:moveTo>
              <a:lnTo>
                <a:pt x="2184789" y="354283"/>
              </a:lnTo>
              <a:lnTo>
                <a:pt x="0" y="354283"/>
              </a:lnTo>
              <a:lnTo>
                <a:pt x="0" y="5198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DC0451-F555-43AE-BFAA-24EF461192CB}">
      <dsp:nvSpPr>
        <dsp:cNvPr id="0" name=""/>
        <dsp:cNvSpPr/>
      </dsp:nvSpPr>
      <dsp:spPr>
        <a:xfrm>
          <a:off x="1992674" y="288"/>
          <a:ext cx="4498381" cy="11350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2FAFFF-83ED-4C83-84FE-9FC0E2372B69}">
      <dsp:nvSpPr>
        <dsp:cNvPr id="0" name=""/>
        <dsp:cNvSpPr/>
      </dsp:nvSpPr>
      <dsp:spPr>
        <a:xfrm>
          <a:off x="2191292" y="188974"/>
          <a:ext cx="4498381" cy="11350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MED-SEI Forums and Finance Round Tables</a:t>
          </a:r>
        </a:p>
      </dsp:txBody>
      <dsp:txXfrm>
        <a:off x="2224538" y="222220"/>
        <a:ext cx="4431889" cy="1068605"/>
      </dsp:txXfrm>
    </dsp:sp>
    <dsp:sp modelId="{ECD98F14-56B4-4899-8B51-8D667E0D368B}">
      <dsp:nvSpPr>
        <dsp:cNvPr id="0" name=""/>
        <dsp:cNvSpPr/>
      </dsp:nvSpPr>
      <dsp:spPr>
        <a:xfrm>
          <a:off x="1258977" y="1655266"/>
          <a:ext cx="1596197" cy="25915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213C9F-FEDE-4FC0-BA5C-58D014AF952D}">
      <dsp:nvSpPr>
        <dsp:cNvPr id="0" name=""/>
        <dsp:cNvSpPr/>
      </dsp:nvSpPr>
      <dsp:spPr>
        <a:xfrm>
          <a:off x="1457595" y="1843952"/>
          <a:ext cx="1596197" cy="25915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National contact points and </a:t>
          </a:r>
          <a:r>
            <a:rPr lang="en-US" sz="1800" b="1" u="sng" kern="1200" dirty="0">
              <a:solidFill>
                <a:schemeClr val="accent1">
                  <a:lumMod val="50000"/>
                </a:schemeClr>
              </a:solidFill>
            </a:rPr>
            <a:t>networks of experts </a:t>
          </a:r>
        </a:p>
      </dsp:txBody>
      <dsp:txXfrm>
        <a:off x="1504346" y="1890703"/>
        <a:ext cx="1502695" cy="2498061"/>
      </dsp:txXfrm>
    </dsp:sp>
    <dsp:sp modelId="{033B2044-89B2-41DA-9777-FB92FCA7B889}">
      <dsp:nvSpPr>
        <dsp:cNvPr id="0" name=""/>
        <dsp:cNvSpPr/>
      </dsp:nvSpPr>
      <dsp:spPr>
        <a:xfrm>
          <a:off x="3252409" y="1655266"/>
          <a:ext cx="1787554" cy="27758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CD33D9-E44A-4BA3-AF0F-88F679FC9CD8}">
      <dsp:nvSpPr>
        <dsp:cNvPr id="0" name=""/>
        <dsp:cNvSpPr/>
      </dsp:nvSpPr>
      <dsp:spPr>
        <a:xfrm>
          <a:off x="3451026" y="1843952"/>
          <a:ext cx="1787554" cy="27758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8 </a:t>
          </a:r>
          <a:r>
            <a:rPr lang="en-US" sz="1800" b="1" u="sng" kern="1200" dirty="0">
              <a:solidFill>
                <a:schemeClr val="accent1">
                  <a:lumMod val="50000"/>
                </a:schemeClr>
              </a:solidFill>
            </a:rPr>
            <a:t>National Forums</a:t>
          </a:r>
        </a:p>
      </dsp:txBody>
      <dsp:txXfrm>
        <a:off x="3503382" y="1896308"/>
        <a:ext cx="1682842" cy="2671123"/>
      </dsp:txXfrm>
    </dsp:sp>
    <dsp:sp modelId="{26A457B4-5876-43DD-A486-A6A8E57067F9}">
      <dsp:nvSpPr>
        <dsp:cNvPr id="0" name=""/>
        <dsp:cNvSpPr/>
      </dsp:nvSpPr>
      <dsp:spPr>
        <a:xfrm>
          <a:off x="5437198" y="1655266"/>
          <a:ext cx="1787554" cy="28855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757CFE-A0A9-4357-A557-94E2F9B69A76}">
      <dsp:nvSpPr>
        <dsp:cNvPr id="0" name=""/>
        <dsp:cNvSpPr/>
      </dsp:nvSpPr>
      <dsp:spPr>
        <a:xfrm>
          <a:off x="5635816" y="1843952"/>
          <a:ext cx="1787554" cy="28855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3 Regional Forums with meetMED Weeks</a:t>
          </a:r>
        </a:p>
      </dsp:txBody>
      <dsp:txXfrm>
        <a:off x="5688172" y="1896308"/>
        <a:ext cx="1682842" cy="27808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26D75A83-B0A0-F941-9E84-37C674E8AF5E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B42C75D0-4E5A-B147-9DD3-9A65C28A77A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99649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2451F39B-BE8A-F84A-9EC6-B803D69CDF81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7E00E55C-1D1D-4F47-9F17-CF18EB29C25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26540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00E55C-1D1D-4F47-9F17-CF18EB29C25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58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334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18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958394"/>
            <a:ext cx="7772400" cy="1470025"/>
          </a:xfrm>
        </p:spPr>
        <p:txBody>
          <a:bodyPr>
            <a:normAutofit/>
          </a:bodyPr>
          <a:lstStyle>
            <a:lvl1pPr>
              <a:defRPr sz="3000" b="1">
                <a:solidFill>
                  <a:schemeClr val="tx2"/>
                </a:solidFill>
              </a:defRPr>
            </a:lvl1pPr>
          </a:lstStyle>
          <a:p>
            <a:r>
              <a:rPr lang="nl-BE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16811"/>
            <a:ext cx="6400800" cy="153599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dirty="0"/>
              <a:t>Click to edit Master subtitle style</a:t>
            </a:r>
            <a:endParaRPr lang="en-US" dirty="0"/>
          </a:p>
        </p:txBody>
      </p:sp>
      <p:sp>
        <p:nvSpPr>
          <p:cNvPr id="20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48228" y="194111"/>
            <a:ext cx="438572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. </a:t>
            </a:r>
            <a:fld id="{4E6B386F-75EA-2347-AA44-8123F513AD26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280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7" name="Slide Number Placeholder 4"/>
          <p:cNvSpPr txBox="1">
            <a:spLocks/>
          </p:cNvSpPr>
          <p:nvPr userDrawn="1"/>
        </p:nvSpPr>
        <p:spPr>
          <a:xfrm>
            <a:off x="8248228" y="194111"/>
            <a:ext cx="438572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. </a:t>
            </a:r>
            <a:fld id="{4E6B386F-75EA-2347-AA44-8123F513AD26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588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48847"/>
            <a:ext cx="2057400" cy="5277316"/>
          </a:xfrm>
        </p:spPr>
        <p:txBody>
          <a:bodyPr vert="eaVert"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48847"/>
            <a:ext cx="6019800" cy="5277316"/>
          </a:xfrm>
        </p:spPr>
        <p:txBody>
          <a:bodyPr vert="eaVert"/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7" name="Slide Number Placeholder 4"/>
          <p:cNvSpPr txBox="1">
            <a:spLocks/>
          </p:cNvSpPr>
          <p:nvPr userDrawn="1"/>
        </p:nvSpPr>
        <p:spPr>
          <a:xfrm>
            <a:off x="8248228" y="194111"/>
            <a:ext cx="438572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. </a:t>
            </a:r>
            <a:fld id="{4E6B386F-75EA-2347-AA44-8123F513AD26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3788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0067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nl-BE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19946"/>
            <a:ext cx="6400800" cy="136085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dirty="0"/>
              <a:t>Click to edit Master subtitle style</a:t>
            </a:r>
            <a:endParaRPr lang="en-US" dirty="0"/>
          </a:p>
        </p:txBody>
      </p:sp>
      <p:pic>
        <p:nvPicPr>
          <p:cNvPr id="7" name="Picture 6" descr="meetMED-fullcolor-WE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70504" y="-232953"/>
            <a:ext cx="5863464" cy="2290108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1194440" y="202882"/>
            <a:ext cx="67551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189A3A"/>
                </a:solidFill>
                <a:latin typeface="Arial"/>
                <a:cs typeface="Arial"/>
              </a:rPr>
              <a:t>Mitigation Enabling Energy Transition in the </a:t>
            </a:r>
            <a:r>
              <a:rPr lang="en-US" sz="1400" b="1" dirty="0" err="1">
                <a:solidFill>
                  <a:srgbClr val="189A3A"/>
                </a:solidFill>
                <a:latin typeface="Arial"/>
                <a:cs typeface="Arial"/>
              </a:rPr>
              <a:t>MEDiterranean</a:t>
            </a:r>
            <a:r>
              <a:rPr lang="en-US" sz="1400" b="1" dirty="0">
                <a:solidFill>
                  <a:srgbClr val="189A3A"/>
                </a:solidFill>
                <a:latin typeface="Arial"/>
                <a:cs typeface="Arial"/>
              </a:rPr>
              <a:t> region – Phase II </a:t>
            </a:r>
            <a:endParaRPr lang="en-US" sz="1400" b="1" dirty="0">
              <a:solidFill>
                <a:srgbClr val="189A3A"/>
              </a:solidFill>
              <a:effectLst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91616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BE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Arial"/>
                <a:cs typeface="Arial"/>
              </a:defRPr>
            </a:lvl1pPr>
            <a:lvl2pPr>
              <a:defRPr>
                <a:solidFill>
                  <a:schemeClr val="tx2"/>
                </a:solidFill>
                <a:latin typeface="Arial"/>
                <a:cs typeface="Arial"/>
              </a:defRPr>
            </a:lvl2pPr>
            <a:lvl3pPr>
              <a:defRPr>
                <a:solidFill>
                  <a:schemeClr val="tx2"/>
                </a:solidFill>
                <a:latin typeface="Arial"/>
                <a:cs typeface="Arial"/>
              </a:defRPr>
            </a:lvl3pPr>
            <a:lvl4pPr>
              <a:defRPr>
                <a:solidFill>
                  <a:schemeClr val="tx2"/>
                </a:solidFill>
                <a:latin typeface="Arial"/>
                <a:cs typeface="Arial"/>
              </a:defRPr>
            </a:lvl4pPr>
            <a:lvl5pPr>
              <a:defRPr>
                <a:solidFill>
                  <a:schemeClr val="tx2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nl-BE" dirty="0"/>
              <a:t>Click to edit Master text styles</a:t>
            </a:r>
          </a:p>
          <a:p>
            <a:pPr lvl="1"/>
            <a:r>
              <a:rPr lang="nl-BE" dirty="0"/>
              <a:t>Second level</a:t>
            </a:r>
          </a:p>
          <a:p>
            <a:pPr lvl="2"/>
            <a:r>
              <a:rPr lang="nl-BE" dirty="0"/>
              <a:t>Third level</a:t>
            </a:r>
          </a:p>
          <a:p>
            <a:pPr lvl="3"/>
            <a:r>
              <a:rPr lang="nl-BE" dirty="0"/>
              <a:t>Fourth level</a:t>
            </a:r>
          </a:p>
          <a:p>
            <a:pPr lvl="4"/>
            <a:r>
              <a:rPr lang="nl-BE" dirty="0"/>
              <a:t>Fifth level</a:t>
            </a:r>
            <a:endParaRPr lang="en-US" dirty="0"/>
          </a:p>
        </p:txBody>
      </p:sp>
      <p:sp>
        <p:nvSpPr>
          <p:cNvPr id="11" name="Slide Number Placeholder 4"/>
          <p:cNvSpPr txBox="1">
            <a:spLocks/>
          </p:cNvSpPr>
          <p:nvPr userDrawn="1"/>
        </p:nvSpPr>
        <p:spPr>
          <a:xfrm>
            <a:off x="8248228" y="194111"/>
            <a:ext cx="438572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. </a:t>
            </a:r>
            <a:fld id="{4E6B386F-75EA-2347-AA44-8123F513AD26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046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8" name="Slide Number Placeholder 4"/>
          <p:cNvSpPr txBox="1">
            <a:spLocks/>
          </p:cNvSpPr>
          <p:nvPr userDrawn="1"/>
        </p:nvSpPr>
        <p:spPr>
          <a:xfrm>
            <a:off x="8248228" y="194111"/>
            <a:ext cx="438572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. </a:t>
            </a:r>
            <a:fld id="{4E6B386F-75EA-2347-AA44-8123F513AD26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941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18877"/>
            <a:ext cx="4038600" cy="40072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dirty="0"/>
              <a:t>Click to edit Master text styles</a:t>
            </a:r>
          </a:p>
          <a:p>
            <a:pPr lvl="1"/>
            <a:r>
              <a:rPr lang="nl-BE" dirty="0"/>
              <a:t>Second level</a:t>
            </a:r>
          </a:p>
          <a:p>
            <a:pPr lvl="2"/>
            <a:r>
              <a:rPr lang="nl-BE" dirty="0"/>
              <a:t>Third level</a:t>
            </a:r>
          </a:p>
          <a:p>
            <a:pPr lvl="3"/>
            <a:r>
              <a:rPr lang="nl-BE" dirty="0"/>
              <a:t>Fourth level</a:t>
            </a:r>
          </a:p>
          <a:p>
            <a:pPr lvl="4"/>
            <a:r>
              <a:rPr lang="nl-BE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18877"/>
            <a:ext cx="4038600" cy="40072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9" name="Slide Number Placeholder 4"/>
          <p:cNvSpPr txBox="1">
            <a:spLocks/>
          </p:cNvSpPr>
          <p:nvPr userDrawn="1"/>
        </p:nvSpPr>
        <p:spPr>
          <a:xfrm>
            <a:off x="8248228" y="194111"/>
            <a:ext cx="438572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. </a:t>
            </a:r>
            <a:fld id="{4E6B386F-75EA-2347-AA44-8123F513AD26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660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4E6B386F-75EA-2347-AA44-8123F513AD26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1" name="Slide Number Placeholder 4"/>
          <p:cNvSpPr txBox="1">
            <a:spLocks/>
          </p:cNvSpPr>
          <p:nvPr userDrawn="1"/>
        </p:nvSpPr>
        <p:spPr>
          <a:xfrm>
            <a:off x="8248228" y="194111"/>
            <a:ext cx="438572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. </a:t>
            </a:r>
            <a:fld id="{4E6B386F-75EA-2347-AA44-8123F513AD26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22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Click to edit Master title style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4E6B386F-75EA-2347-AA44-8123F513AD26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7" name="Slide Number Placeholder 4"/>
          <p:cNvSpPr txBox="1">
            <a:spLocks/>
          </p:cNvSpPr>
          <p:nvPr userDrawn="1"/>
        </p:nvSpPr>
        <p:spPr>
          <a:xfrm>
            <a:off x="8248228" y="194111"/>
            <a:ext cx="438572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. </a:t>
            </a:r>
            <a:fld id="{4E6B386F-75EA-2347-AA44-8123F513AD26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737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4E6B386F-75EA-2347-AA44-8123F513AD26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6" name="Slide Number Placeholder 4"/>
          <p:cNvSpPr txBox="1">
            <a:spLocks/>
          </p:cNvSpPr>
          <p:nvPr userDrawn="1"/>
        </p:nvSpPr>
        <p:spPr>
          <a:xfrm>
            <a:off x="8248228" y="194111"/>
            <a:ext cx="438572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. </a:t>
            </a:r>
            <a:fld id="{4E6B386F-75EA-2347-AA44-8123F513AD26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842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68362"/>
            <a:ext cx="3008313" cy="1162050"/>
          </a:xfrm>
        </p:spPr>
        <p:txBody>
          <a:bodyPr anchor="b"/>
          <a:lstStyle>
            <a:lvl1pPr algn="l">
              <a:defRPr sz="2000" b="1">
                <a:latin typeface="Arial"/>
                <a:cs typeface="Arial"/>
              </a:defRPr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68363"/>
            <a:ext cx="5111750" cy="502820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 dirty="0"/>
              <a:t>Click to edit Master text styles</a:t>
            </a:r>
          </a:p>
          <a:p>
            <a:pPr lvl="1"/>
            <a:r>
              <a:rPr lang="nl-BE" dirty="0"/>
              <a:t>Second level</a:t>
            </a:r>
          </a:p>
          <a:p>
            <a:pPr lvl="2"/>
            <a:r>
              <a:rPr lang="nl-BE" dirty="0"/>
              <a:t>Third level</a:t>
            </a:r>
          </a:p>
          <a:p>
            <a:pPr lvl="3"/>
            <a:r>
              <a:rPr lang="nl-BE" dirty="0"/>
              <a:t>Fourth level</a:t>
            </a:r>
          </a:p>
          <a:p>
            <a:pPr lvl="4"/>
            <a:r>
              <a:rPr lang="nl-BE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30412"/>
            <a:ext cx="3008313" cy="386615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dirty="0"/>
              <a:t>Click to edit Master text styles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48228" y="194111"/>
            <a:ext cx="438572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. </a:t>
            </a:r>
            <a:fld id="{4E6B386F-75EA-2347-AA44-8123F513AD26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738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20995"/>
            <a:ext cx="5486400" cy="360657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BE" dirty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dirty="0"/>
              <a:t>Click to edit Master text styles</a:t>
            </a:r>
          </a:p>
        </p:txBody>
      </p:sp>
      <p:sp>
        <p:nvSpPr>
          <p:cNvPr id="9" name="Slide Number Placeholder 4"/>
          <p:cNvSpPr txBox="1">
            <a:spLocks/>
          </p:cNvSpPr>
          <p:nvPr userDrawn="1"/>
        </p:nvSpPr>
        <p:spPr>
          <a:xfrm>
            <a:off x="8248228" y="194111"/>
            <a:ext cx="438572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. </a:t>
            </a:r>
            <a:fld id="{4E6B386F-75EA-2347-AA44-8123F513AD26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637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-6479" y="614"/>
            <a:ext cx="9150479" cy="6434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9611" y="-65513"/>
            <a:ext cx="1816728" cy="70956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6317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88737"/>
            <a:ext cx="8229600" cy="38633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dirty="0"/>
              <a:t>Click to edit Master text styles</a:t>
            </a:r>
          </a:p>
          <a:p>
            <a:pPr lvl="1"/>
            <a:r>
              <a:rPr lang="nl-BE" dirty="0"/>
              <a:t>Second level</a:t>
            </a:r>
          </a:p>
          <a:p>
            <a:pPr lvl="2"/>
            <a:r>
              <a:rPr lang="nl-BE" dirty="0"/>
              <a:t>Third level</a:t>
            </a:r>
          </a:p>
          <a:p>
            <a:pPr lvl="3"/>
            <a:r>
              <a:rPr lang="nl-BE" dirty="0"/>
              <a:t>Fourth level</a:t>
            </a:r>
          </a:p>
          <a:p>
            <a:pPr lvl="4"/>
            <a:r>
              <a:rPr lang="nl-BE" dirty="0"/>
              <a:t>Fifth level</a:t>
            </a: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48228" y="194111"/>
            <a:ext cx="438572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. </a:t>
            </a:r>
            <a:fld id="{4E6B386F-75EA-2347-AA44-8123F513AD26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B7AF10-288E-486E-A9D8-2C6FCAA60A34}"/>
              </a:ext>
            </a:extLst>
          </p:cNvPr>
          <p:cNvSpPr txBox="1"/>
          <p:nvPr userDrawn="1"/>
        </p:nvSpPr>
        <p:spPr>
          <a:xfrm>
            <a:off x="545504" y="376673"/>
            <a:ext cx="8370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Proxima Nova Extra Bold"/>
              </a:rPr>
              <a:t>Phase II</a:t>
            </a:r>
          </a:p>
        </p:txBody>
      </p:sp>
    </p:spTree>
    <p:extLst>
      <p:ext uri="{BB962C8B-B14F-4D97-AF65-F5344CB8AC3E}">
        <p14:creationId xmlns:p14="http://schemas.microsoft.com/office/powerpoint/2010/main" val="2994733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3000" b="1" kern="1200">
          <a:solidFill>
            <a:schemeClr val="tx2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08224F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08224F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08224F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8224F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08224F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 dirty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dirty="0"/>
              <a:t>Click to edit Master text styles</a:t>
            </a:r>
          </a:p>
          <a:p>
            <a:pPr lvl="1"/>
            <a:r>
              <a:rPr lang="nl-BE" dirty="0"/>
              <a:t>Second level</a:t>
            </a:r>
          </a:p>
          <a:p>
            <a:pPr lvl="2"/>
            <a:r>
              <a:rPr lang="nl-BE" dirty="0"/>
              <a:t>Third level</a:t>
            </a:r>
          </a:p>
          <a:p>
            <a:pPr lvl="3"/>
            <a:r>
              <a:rPr lang="nl-BE" dirty="0"/>
              <a:t>Fourth level</a:t>
            </a:r>
          </a:p>
          <a:p>
            <a:pPr lvl="4"/>
            <a:r>
              <a:rPr lang="nl-BE" dirty="0"/>
              <a:t>Fifth level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6220589"/>
            <a:ext cx="9150479" cy="643437"/>
          </a:xfrm>
          <a:prstGeom prst="rect">
            <a:avLst/>
          </a:prstGeom>
          <a:solidFill>
            <a:srgbClr val="189A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meetMED-white-WE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9613" y="6141502"/>
            <a:ext cx="1816729" cy="709564"/>
          </a:xfrm>
          <a:prstGeom prst="rect">
            <a:avLst/>
          </a:prstGeom>
        </p:spPr>
      </p:pic>
      <p:sp>
        <p:nvSpPr>
          <p:cNvPr id="17" name="TextBox 16"/>
          <p:cNvSpPr txBox="1"/>
          <p:nvPr userDrawn="1"/>
        </p:nvSpPr>
        <p:spPr>
          <a:xfrm>
            <a:off x="7107951" y="6327282"/>
            <a:ext cx="16713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/>
                </a:solidFill>
                <a:latin typeface="Arial"/>
                <a:cs typeface="Arial"/>
              </a:rPr>
              <a:t>www.meetmed.org</a:t>
            </a:r>
            <a:endParaRPr lang="en-US" sz="1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8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3505200" y="636931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4E6B386F-75EA-2347-AA44-8123F513AD26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48206EC-A050-4025-83C0-1E8A304A09B2}"/>
              </a:ext>
            </a:extLst>
          </p:cNvPr>
          <p:cNvSpPr txBox="1"/>
          <p:nvPr userDrawn="1"/>
        </p:nvSpPr>
        <p:spPr>
          <a:xfrm>
            <a:off x="719432" y="6587027"/>
            <a:ext cx="8370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Proxima Nova Extra Bold"/>
              </a:rPr>
              <a:t>Phase II</a:t>
            </a:r>
          </a:p>
        </p:txBody>
      </p:sp>
    </p:spTree>
    <p:extLst>
      <p:ext uri="{BB962C8B-B14F-4D97-AF65-F5344CB8AC3E}">
        <p14:creationId xmlns:p14="http://schemas.microsoft.com/office/powerpoint/2010/main" val="1160144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3000" b="1" kern="1200">
          <a:solidFill>
            <a:schemeClr val="accent2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accent2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accent2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accent2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accent2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accent2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hyperlink" Target="http://www.rcreee.org/" TargetMode="External"/><Relationship Id="rId4" Type="http://schemas.openxmlformats.org/officeDocument/2006/relationships/hyperlink" Target="mailto:maged.mahmoud@rcreee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magine 6">
            <a:extLst>
              <a:ext uri="{FF2B5EF4-FFF2-40B4-BE49-F238E27FC236}">
                <a16:creationId xmlns:a16="http://schemas.microsoft.com/office/drawing/2014/main" id="{49B3174F-5B95-4B74-A331-519C4582D3AB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5000"/>
          </a:blip>
          <a:stretch>
            <a:fillRect/>
          </a:stretch>
        </p:blipFill>
        <p:spPr>
          <a:xfrm>
            <a:off x="0" y="1312748"/>
            <a:ext cx="9144000" cy="60456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5865" y="2376439"/>
            <a:ext cx="7772400" cy="1470025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053063"/>
                </a:solidFill>
                <a:latin typeface="ProximaNova-Extrabld"/>
                <a:ea typeface="+mn-ea"/>
              </a:rPr>
              <a:t>meetMED II - Access to Finance </a:t>
            </a:r>
            <a:endParaRPr lang="en-US" sz="3600" dirty="0">
              <a:solidFill>
                <a:srgbClr val="053063"/>
              </a:solidFill>
              <a:latin typeface="ProximaNova-Extrabld"/>
              <a:ea typeface="+mn-e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0252" y="3714399"/>
            <a:ext cx="8223496" cy="1057571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ProximaNova-Regular"/>
              </a:rPr>
              <a:t>Dr. Maged Mahmoud</a:t>
            </a:r>
          </a:p>
          <a:p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ProximaNova-Regular"/>
              </a:rPr>
              <a:t>Technical Director, </a:t>
            </a:r>
          </a:p>
          <a:p>
            <a:r>
              <a:rPr lang="de-DE" sz="1600" b="1" dirty="0">
                <a:solidFill>
                  <a:schemeClr val="accent1">
                    <a:lumMod val="75000"/>
                  </a:schemeClr>
                </a:solidFill>
              </a:rPr>
              <a:t>Regional Center for Renewable Energy and Energy Efficiency (RCREEE)</a:t>
            </a:r>
            <a:br>
              <a:rPr lang="de-DE" sz="1600" b="1" dirty="0">
                <a:solidFill>
                  <a:schemeClr val="accent1">
                    <a:lumMod val="75000"/>
                  </a:schemeClr>
                </a:solidFill>
              </a:rPr>
            </a:br>
            <a:endParaRPr lang="en-US" sz="1600" b="1" dirty="0">
              <a:solidFill>
                <a:schemeClr val="accent1">
                  <a:lumMod val="75000"/>
                </a:schemeClr>
              </a:solidFill>
              <a:latin typeface="ProximaNova-Regular"/>
            </a:endParaRPr>
          </a:p>
          <a:p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9AF8292-9B2C-4C91-AFF2-354A0B2D51C4}"/>
              </a:ext>
            </a:extLst>
          </p:cNvPr>
          <p:cNvSpPr txBox="1">
            <a:spLocks/>
          </p:cNvSpPr>
          <p:nvPr/>
        </p:nvSpPr>
        <p:spPr>
          <a:xfrm>
            <a:off x="-21774" y="1586954"/>
            <a:ext cx="8920975" cy="10575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000" b="1" kern="1200">
                <a:solidFill>
                  <a:schemeClr val="accent2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GB" sz="4000" b="1" dirty="0"/>
              <a:t>Sustainable Energy Investment Forum </a:t>
            </a:r>
            <a:endParaRPr lang="it-IT" sz="80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Rettangolo 7">
            <a:extLst>
              <a:ext uri="{FF2B5EF4-FFF2-40B4-BE49-F238E27FC236}">
                <a16:creationId xmlns:a16="http://schemas.microsoft.com/office/drawing/2014/main" id="{7C71F017-2EA5-48B9-B590-18BF1412B59E}"/>
              </a:ext>
            </a:extLst>
          </p:cNvPr>
          <p:cNvSpPr/>
          <p:nvPr/>
        </p:nvSpPr>
        <p:spPr>
          <a:xfrm>
            <a:off x="0" y="635429"/>
            <a:ext cx="9144000" cy="67731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12">
            <a:extLst>
              <a:ext uri="{FF2B5EF4-FFF2-40B4-BE49-F238E27FC236}">
                <a16:creationId xmlns:a16="http://schemas.microsoft.com/office/drawing/2014/main" id="{2467B59C-1549-4011-BD88-950C72334260}"/>
              </a:ext>
            </a:extLst>
          </p:cNvPr>
          <p:cNvSpPr/>
          <p:nvPr/>
        </p:nvSpPr>
        <p:spPr>
          <a:xfrm>
            <a:off x="0" y="6602278"/>
            <a:ext cx="9144000" cy="26345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A9D7090-4134-439D-A62A-442B7279A3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9326" y="5270500"/>
            <a:ext cx="6740912" cy="1300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039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magine 6">
            <a:extLst>
              <a:ext uri="{FF2B5EF4-FFF2-40B4-BE49-F238E27FC236}">
                <a16:creationId xmlns:a16="http://schemas.microsoft.com/office/drawing/2014/main" id="{7BF08556-B049-4FA4-BC3B-516C3BD1082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tretch>
            <a:fillRect/>
          </a:stretch>
        </p:blipFill>
        <p:spPr>
          <a:xfrm>
            <a:off x="-10887" y="1299456"/>
            <a:ext cx="9144000" cy="604562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F84873-9982-466C-AC1D-80DEB92B0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331" y="1326396"/>
            <a:ext cx="8229600" cy="1143000"/>
          </a:xfrm>
        </p:spPr>
        <p:txBody>
          <a:bodyPr/>
          <a:lstStyle/>
          <a:p>
            <a:r>
              <a:rPr lang="en-GB" sz="3200" dirty="0">
                <a:solidFill>
                  <a:srgbClr val="053063"/>
                </a:solidFill>
                <a:latin typeface="ProximaNova-Extrabld"/>
                <a:ea typeface="+mn-ea"/>
              </a:rPr>
              <a:t>meetMED II Access to Finance (</a:t>
            </a:r>
            <a:r>
              <a:rPr lang="en-US" dirty="0"/>
              <a:t>WP5)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EF02D3-AB8F-41F5-8927-8A0B7BE683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262" y="2490472"/>
            <a:ext cx="8603669" cy="4018099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sz="2000" dirty="0"/>
              <a:t>The objective of Work Package 5 is </a:t>
            </a:r>
            <a:r>
              <a:rPr lang="en-US" sz="2000" b="1" dirty="0"/>
              <a:t>to facilitate access to finance for efficient buildings and equipment</a:t>
            </a:r>
            <a:r>
              <a:rPr lang="en-US" sz="2000" dirty="0"/>
              <a:t> through </a:t>
            </a:r>
          </a:p>
          <a:p>
            <a:pPr lvl="1" algn="just">
              <a:lnSpc>
                <a:spcPct val="150000"/>
              </a:lnSpc>
            </a:pPr>
            <a:r>
              <a:rPr lang="en-US" sz="2000" dirty="0"/>
              <a:t>facilitating 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</a:rPr>
              <a:t>dialogue</a:t>
            </a:r>
            <a:r>
              <a:rPr lang="en-US" sz="2000" dirty="0"/>
              <a:t> between banks, financial partners, institutions, public and private operators, </a:t>
            </a:r>
          </a:p>
          <a:p>
            <a:pPr lvl="1" algn="just">
              <a:lnSpc>
                <a:spcPct val="150000"/>
              </a:lnSpc>
            </a:pPr>
            <a:r>
              <a:rPr lang="en-US" sz="2000" dirty="0"/>
              <a:t>improving the 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</a:rPr>
              <a:t>visibility of existing funds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, </a:t>
            </a:r>
          </a:p>
          <a:p>
            <a:pPr lvl="1" algn="just">
              <a:lnSpc>
                <a:spcPct val="150000"/>
              </a:lnSpc>
            </a:pPr>
            <a:r>
              <a:rPr lang="en-US" sz="2000" dirty="0"/>
              <a:t>creating 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</a:rPr>
              <a:t>innovative mechanisms for funding </a:t>
            </a:r>
            <a:r>
              <a:rPr lang="en-US" sz="2000" dirty="0"/>
              <a:t>projects in this field (buildings &amp; appliances). </a:t>
            </a:r>
          </a:p>
          <a:p>
            <a:pPr lvl="1" algn="just">
              <a:lnSpc>
                <a:spcPct val="150000"/>
              </a:lnSpc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assisting project holders </a:t>
            </a:r>
            <a:r>
              <a:rPr lang="en-US" sz="2000" dirty="0"/>
              <a:t>to get </a:t>
            </a:r>
            <a:r>
              <a:rPr lang="en-US" sz="2000" b="1" dirty="0"/>
              <a:t>access</a:t>
            </a:r>
            <a:r>
              <a:rPr lang="en-US" sz="2000" dirty="0"/>
              <a:t> to finance with a focus on public buildings, tertiary, and industrial sectors. </a:t>
            </a:r>
          </a:p>
          <a:p>
            <a:pPr algn="just">
              <a:lnSpc>
                <a:spcPct val="150000"/>
              </a:lnSpc>
            </a:pPr>
            <a:endParaRPr lang="en-US" sz="2000" dirty="0"/>
          </a:p>
        </p:txBody>
      </p:sp>
      <p:sp>
        <p:nvSpPr>
          <p:cNvPr id="13" name="Rettangolo 7">
            <a:extLst>
              <a:ext uri="{FF2B5EF4-FFF2-40B4-BE49-F238E27FC236}">
                <a16:creationId xmlns:a16="http://schemas.microsoft.com/office/drawing/2014/main" id="{02DFEEAC-6301-40CE-B8DA-DDF4F8228EAF}"/>
              </a:ext>
            </a:extLst>
          </p:cNvPr>
          <p:cNvSpPr/>
          <p:nvPr/>
        </p:nvSpPr>
        <p:spPr>
          <a:xfrm>
            <a:off x="0" y="635429"/>
            <a:ext cx="9144000" cy="67731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CasellaDiTesto 8">
            <a:extLst>
              <a:ext uri="{FF2B5EF4-FFF2-40B4-BE49-F238E27FC236}">
                <a16:creationId xmlns:a16="http://schemas.microsoft.com/office/drawing/2014/main" id="{C0A69F0F-2469-434F-9961-7DD841C6C638}"/>
              </a:ext>
            </a:extLst>
          </p:cNvPr>
          <p:cNvSpPr txBox="1"/>
          <p:nvPr/>
        </p:nvSpPr>
        <p:spPr>
          <a:xfrm>
            <a:off x="4049668" y="804519"/>
            <a:ext cx="4901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>
                <a:solidFill>
                  <a:schemeClr val="bg1"/>
                </a:solidFill>
              </a:rPr>
              <a:t>Sustainable Energy Investment Forum </a:t>
            </a:r>
            <a:endParaRPr lang="it-IT" sz="28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CasellaDiTesto 11">
            <a:extLst>
              <a:ext uri="{FF2B5EF4-FFF2-40B4-BE49-F238E27FC236}">
                <a16:creationId xmlns:a16="http://schemas.microsoft.com/office/drawing/2014/main" id="{61B6209F-DC2F-4815-9F62-39F0798BD48D}"/>
              </a:ext>
            </a:extLst>
          </p:cNvPr>
          <p:cNvSpPr txBox="1"/>
          <p:nvPr/>
        </p:nvSpPr>
        <p:spPr>
          <a:xfrm>
            <a:off x="432277" y="848669"/>
            <a:ext cx="14611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28 March 2022</a:t>
            </a:r>
          </a:p>
        </p:txBody>
      </p:sp>
      <p:sp>
        <p:nvSpPr>
          <p:cNvPr id="16" name="Rettangolo 12">
            <a:extLst>
              <a:ext uri="{FF2B5EF4-FFF2-40B4-BE49-F238E27FC236}">
                <a16:creationId xmlns:a16="http://schemas.microsoft.com/office/drawing/2014/main" id="{67311EAD-A26F-4900-9FF8-9B6956BF0EB7}"/>
              </a:ext>
            </a:extLst>
          </p:cNvPr>
          <p:cNvSpPr/>
          <p:nvPr/>
        </p:nvSpPr>
        <p:spPr>
          <a:xfrm>
            <a:off x="0" y="6602278"/>
            <a:ext cx="9144000" cy="26345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3193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magine 6">
            <a:extLst>
              <a:ext uri="{FF2B5EF4-FFF2-40B4-BE49-F238E27FC236}">
                <a16:creationId xmlns:a16="http://schemas.microsoft.com/office/drawing/2014/main" id="{7BF08556-B049-4FA4-BC3B-516C3BD10829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5000"/>
          </a:blip>
          <a:stretch>
            <a:fillRect/>
          </a:stretch>
        </p:blipFill>
        <p:spPr>
          <a:xfrm>
            <a:off x="-10887" y="1299456"/>
            <a:ext cx="9144000" cy="6045620"/>
          </a:xfrm>
          <a:prstGeom prst="rect">
            <a:avLst/>
          </a:prstGeom>
        </p:spPr>
      </p:pic>
      <p:sp>
        <p:nvSpPr>
          <p:cNvPr id="13" name="Rettangolo 7">
            <a:extLst>
              <a:ext uri="{FF2B5EF4-FFF2-40B4-BE49-F238E27FC236}">
                <a16:creationId xmlns:a16="http://schemas.microsoft.com/office/drawing/2014/main" id="{02DFEEAC-6301-40CE-B8DA-DDF4F8228EAF}"/>
              </a:ext>
            </a:extLst>
          </p:cNvPr>
          <p:cNvSpPr/>
          <p:nvPr/>
        </p:nvSpPr>
        <p:spPr>
          <a:xfrm>
            <a:off x="0" y="635429"/>
            <a:ext cx="9144000" cy="67731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CasellaDiTesto 11">
            <a:extLst>
              <a:ext uri="{FF2B5EF4-FFF2-40B4-BE49-F238E27FC236}">
                <a16:creationId xmlns:a16="http://schemas.microsoft.com/office/drawing/2014/main" id="{61B6209F-DC2F-4815-9F62-39F0798BD48D}"/>
              </a:ext>
            </a:extLst>
          </p:cNvPr>
          <p:cNvSpPr txBox="1"/>
          <p:nvPr/>
        </p:nvSpPr>
        <p:spPr>
          <a:xfrm>
            <a:off x="432277" y="848669"/>
            <a:ext cx="14611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28 March 2022</a:t>
            </a:r>
          </a:p>
        </p:txBody>
      </p:sp>
      <p:sp>
        <p:nvSpPr>
          <p:cNvPr id="16" name="Rettangolo 12">
            <a:extLst>
              <a:ext uri="{FF2B5EF4-FFF2-40B4-BE49-F238E27FC236}">
                <a16:creationId xmlns:a16="http://schemas.microsoft.com/office/drawing/2014/main" id="{67311EAD-A26F-4900-9FF8-9B6956BF0EB7}"/>
              </a:ext>
            </a:extLst>
          </p:cNvPr>
          <p:cNvSpPr/>
          <p:nvPr/>
        </p:nvSpPr>
        <p:spPr>
          <a:xfrm>
            <a:off x="0" y="6602278"/>
            <a:ext cx="9144000" cy="26345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D3F0A3DE-650E-45FF-A96B-D121310B1620}"/>
              </a:ext>
            </a:extLst>
          </p:cNvPr>
          <p:cNvSpPr txBox="1">
            <a:spLocks/>
          </p:cNvSpPr>
          <p:nvPr/>
        </p:nvSpPr>
        <p:spPr>
          <a:xfrm>
            <a:off x="446313" y="120837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000" b="1" kern="1200">
                <a:solidFill>
                  <a:schemeClr val="tx2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dirty="0"/>
              <a:t>Key Intervention Areas</a:t>
            </a:r>
          </a:p>
        </p:txBody>
      </p:sp>
      <p:graphicFrame>
        <p:nvGraphicFramePr>
          <p:cNvPr id="20" name="Content Placeholder 4">
            <a:extLst>
              <a:ext uri="{FF2B5EF4-FFF2-40B4-BE49-F238E27FC236}">
                <a16:creationId xmlns:a16="http://schemas.microsoft.com/office/drawing/2014/main" id="{FA271B93-3F1D-4367-8BF9-0C55CFB9B44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1788134"/>
              </p:ext>
            </p:extLst>
          </p:nvPr>
        </p:nvGraphicFramePr>
        <p:xfrm>
          <a:off x="1392785" y="2271680"/>
          <a:ext cx="6736880" cy="39878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1" name="CasellaDiTesto 8">
            <a:extLst>
              <a:ext uri="{FF2B5EF4-FFF2-40B4-BE49-F238E27FC236}">
                <a16:creationId xmlns:a16="http://schemas.microsoft.com/office/drawing/2014/main" id="{82695EB0-31B1-4E61-9201-0C8F5A1C2732}"/>
              </a:ext>
            </a:extLst>
          </p:cNvPr>
          <p:cNvSpPr txBox="1"/>
          <p:nvPr/>
        </p:nvSpPr>
        <p:spPr>
          <a:xfrm>
            <a:off x="4049668" y="804519"/>
            <a:ext cx="4901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>
                <a:solidFill>
                  <a:schemeClr val="bg1"/>
                </a:solidFill>
              </a:rPr>
              <a:t>Sustainable Energy Investment Forum </a:t>
            </a:r>
            <a:endParaRPr lang="it-IT" sz="28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834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magine 6">
            <a:extLst>
              <a:ext uri="{FF2B5EF4-FFF2-40B4-BE49-F238E27FC236}">
                <a16:creationId xmlns:a16="http://schemas.microsoft.com/office/drawing/2014/main" id="{7BF08556-B049-4FA4-BC3B-516C3BD1082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tretch>
            <a:fillRect/>
          </a:stretch>
        </p:blipFill>
        <p:spPr>
          <a:xfrm>
            <a:off x="-10887" y="1299456"/>
            <a:ext cx="9144000" cy="6045620"/>
          </a:xfrm>
          <a:prstGeom prst="rect">
            <a:avLst/>
          </a:prstGeom>
        </p:spPr>
      </p:pic>
      <p:sp>
        <p:nvSpPr>
          <p:cNvPr id="13" name="Rettangolo 7">
            <a:extLst>
              <a:ext uri="{FF2B5EF4-FFF2-40B4-BE49-F238E27FC236}">
                <a16:creationId xmlns:a16="http://schemas.microsoft.com/office/drawing/2014/main" id="{02DFEEAC-6301-40CE-B8DA-DDF4F8228EAF}"/>
              </a:ext>
            </a:extLst>
          </p:cNvPr>
          <p:cNvSpPr/>
          <p:nvPr/>
        </p:nvSpPr>
        <p:spPr>
          <a:xfrm>
            <a:off x="0" y="635429"/>
            <a:ext cx="9144000" cy="67731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CasellaDiTesto 11">
            <a:extLst>
              <a:ext uri="{FF2B5EF4-FFF2-40B4-BE49-F238E27FC236}">
                <a16:creationId xmlns:a16="http://schemas.microsoft.com/office/drawing/2014/main" id="{61B6209F-DC2F-4815-9F62-39F0798BD48D}"/>
              </a:ext>
            </a:extLst>
          </p:cNvPr>
          <p:cNvSpPr txBox="1"/>
          <p:nvPr/>
        </p:nvSpPr>
        <p:spPr>
          <a:xfrm>
            <a:off x="432277" y="848669"/>
            <a:ext cx="14611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28 March 2022</a:t>
            </a:r>
          </a:p>
        </p:txBody>
      </p:sp>
      <p:sp>
        <p:nvSpPr>
          <p:cNvPr id="16" name="Rettangolo 12">
            <a:extLst>
              <a:ext uri="{FF2B5EF4-FFF2-40B4-BE49-F238E27FC236}">
                <a16:creationId xmlns:a16="http://schemas.microsoft.com/office/drawing/2014/main" id="{67311EAD-A26F-4900-9FF8-9B6956BF0EB7}"/>
              </a:ext>
            </a:extLst>
          </p:cNvPr>
          <p:cNvSpPr/>
          <p:nvPr/>
        </p:nvSpPr>
        <p:spPr>
          <a:xfrm>
            <a:off x="0" y="6602278"/>
            <a:ext cx="9144000" cy="26345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20" name="Content Placeholder 4">
            <a:extLst>
              <a:ext uri="{FF2B5EF4-FFF2-40B4-BE49-F238E27FC236}">
                <a16:creationId xmlns:a16="http://schemas.microsoft.com/office/drawing/2014/main" id="{FA271B93-3F1D-4367-8BF9-0C55CFB9B44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3767697"/>
              </p:ext>
            </p:extLst>
          </p:nvPr>
        </p:nvGraphicFramePr>
        <p:xfrm>
          <a:off x="219938" y="970702"/>
          <a:ext cx="8682349" cy="57475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1" name="CasellaDiTesto 8">
            <a:extLst>
              <a:ext uri="{FF2B5EF4-FFF2-40B4-BE49-F238E27FC236}">
                <a16:creationId xmlns:a16="http://schemas.microsoft.com/office/drawing/2014/main" id="{82695EB0-31B1-4E61-9201-0C8F5A1C2732}"/>
              </a:ext>
            </a:extLst>
          </p:cNvPr>
          <p:cNvSpPr txBox="1"/>
          <p:nvPr/>
        </p:nvSpPr>
        <p:spPr>
          <a:xfrm>
            <a:off x="4049668" y="804519"/>
            <a:ext cx="4901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>
                <a:solidFill>
                  <a:schemeClr val="bg1"/>
                </a:solidFill>
              </a:rPr>
              <a:t>Sustainable Energy Investment Forum </a:t>
            </a:r>
            <a:endParaRPr lang="it-IT" sz="28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6EBD837-E411-4940-8702-F85F7A2D7C3B}"/>
              </a:ext>
            </a:extLst>
          </p:cNvPr>
          <p:cNvSpPr txBox="1"/>
          <p:nvPr/>
        </p:nvSpPr>
        <p:spPr>
          <a:xfrm>
            <a:off x="165875" y="1525988"/>
            <a:ext cx="1547231" cy="802600"/>
          </a:xfrm>
          <a:prstGeom prst="flowChartOffpageConnec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Key Deliverables </a:t>
            </a:r>
          </a:p>
        </p:txBody>
      </p:sp>
    </p:spTree>
    <p:extLst>
      <p:ext uri="{BB962C8B-B14F-4D97-AF65-F5344CB8AC3E}">
        <p14:creationId xmlns:p14="http://schemas.microsoft.com/office/powerpoint/2010/main" val="3166756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magine 6">
            <a:extLst>
              <a:ext uri="{FF2B5EF4-FFF2-40B4-BE49-F238E27FC236}">
                <a16:creationId xmlns:a16="http://schemas.microsoft.com/office/drawing/2014/main" id="{7BF08556-B049-4FA4-BC3B-516C3BD10829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5000"/>
          </a:blip>
          <a:stretch>
            <a:fillRect/>
          </a:stretch>
        </p:blipFill>
        <p:spPr>
          <a:xfrm>
            <a:off x="-10887" y="1299456"/>
            <a:ext cx="9144000" cy="6045620"/>
          </a:xfrm>
          <a:prstGeom prst="rect">
            <a:avLst/>
          </a:prstGeom>
        </p:spPr>
      </p:pic>
      <p:sp>
        <p:nvSpPr>
          <p:cNvPr id="13" name="Rettangolo 7">
            <a:extLst>
              <a:ext uri="{FF2B5EF4-FFF2-40B4-BE49-F238E27FC236}">
                <a16:creationId xmlns:a16="http://schemas.microsoft.com/office/drawing/2014/main" id="{02DFEEAC-6301-40CE-B8DA-DDF4F8228EAF}"/>
              </a:ext>
            </a:extLst>
          </p:cNvPr>
          <p:cNvSpPr/>
          <p:nvPr/>
        </p:nvSpPr>
        <p:spPr>
          <a:xfrm>
            <a:off x="0" y="635429"/>
            <a:ext cx="9144000" cy="67731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CasellaDiTesto 11">
            <a:extLst>
              <a:ext uri="{FF2B5EF4-FFF2-40B4-BE49-F238E27FC236}">
                <a16:creationId xmlns:a16="http://schemas.microsoft.com/office/drawing/2014/main" id="{61B6209F-DC2F-4815-9F62-39F0798BD48D}"/>
              </a:ext>
            </a:extLst>
          </p:cNvPr>
          <p:cNvSpPr txBox="1"/>
          <p:nvPr/>
        </p:nvSpPr>
        <p:spPr>
          <a:xfrm>
            <a:off x="432277" y="848669"/>
            <a:ext cx="14611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28 March 2022</a:t>
            </a:r>
          </a:p>
        </p:txBody>
      </p:sp>
      <p:sp>
        <p:nvSpPr>
          <p:cNvPr id="16" name="Rettangolo 12">
            <a:extLst>
              <a:ext uri="{FF2B5EF4-FFF2-40B4-BE49-F238E27FC236}">
                <a16:creationId xmlns:a16="http://schemas.microsoft.com/office/drawing/2014/main" id="{67311EAD-A26F-4900-9FF8-9B6956BF0EB7}"/>
              </a:ext>
            </a:extLst>
          </p:cNvPr>
          <p:cNvSpPr/>
          <p:nvPr/>
        </p:nvSpPr>
        <p:spPr>
          <a:xfrm>
            <a:off x="0" y="6602278"/>
            <a:ext cx="9144000" cy="26345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20" name="Content Placeholder 4">
            <a:extLst>
              <a:ext uri="{FF2B5EF4-FFF2-40B4-BE49-F238E27FC236}">
                <a16:creationId xmlns:a16="http://schemas.microsoft.com/office/drawing/2014/main" id="{FA271B93-3F1D-4367-8BF9-0C55CFB9B44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2667283"/>
              </p:ext>
            </p:extLst>
          </p:nvPr>
        </p:nvGraphicFramePr>
        <p:xfrm>
          <a:off x="219938" y="970702"/>
          <a:ext cx="8682349" cy="57475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1" name="CasellaDiTesto 8">
            <a:extLst>
              <a:ext uri="{FF2B5EF4-FFF2-40B4-BE49-F238E27FC236}">
                <a16:creationId xmlns:a16="http://schemas.microsoft.com/office/drawing/2014/main" id="{82695EB0-31B1-4E61-9201-0C8F5A1C2732}"/>
              </a:ext>
            </a:extLst>
          </p:cNvPr>
          <p:cNvSpPr txBox="1"/>
          <p:nvPr/>
        </p:nvSpPr>
        <p:spPr>
          <a:xfrm>
            <a:off x="4049668" y="804519"/>
            <a:ext cx="4901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>
                <a:solidFill>
                  <a:schemeClr val="bg1"/>
                </a:solidFill>
              </a:rPr>
              <a:t>Sustainable Energy Investment Forum </a:t>
            </a:r>
            <a:endParaRPr lang="it-IT" sz="28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CAF2737-F205-485C-BDD1-B71F86DD6490}"/>
              </a:ext>
            </a:extLst>
          </p:cNvPr>
          <p:cNvSpPr txBox="1"/>
          <p:nvPr/>
        </p:nvSpPr>
        <p:spPr>
          <a:xfrm>
            <a:off x="165875" y="1525988"/>
            <a:ext cx="1547231" cy="802600"/>
          </a:xfrm>
          <a:prstGeom prst="flowChartOffpageConnec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Key Deliverables </a:t>
            </a:r>
          </a:p>
        </p:txBody>
      </p:sp>
    </p:spTree>
    <p:extLst>
      <p:ext uri="{BB962C8B-B14F-4D97-AF65-F5344CB8AC3E}">
        <p14:creationId xmlns:p14="http://schemas.microsoft.com/office/powerpoint/2010/main" val="3497027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magine 6">
            <a:extLst>
              <a:ext uri="{FF2B5EF4-FFF2-40B4-BE49-F238E27FC236}">
                <a16:creationId xmlns:a16="http://schemas.microsoft.com/office/drawing/2014/main" id="{7BF08556-B049-4FA4-BC3B-516C3BD1082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tretch>
            <a:fillRect/>
          </a:stretch>
        </p:blipFill>
        <p:spPr>
          <a:xfrm>
            <a:off x="-10887" y="1299456"/>
            <a:ext cx="9144000" cy="6045620"/>
          </a:xfrm>
          <a:prstGeom prst="rect">
            <a:avLst/>
          </a:prstGeom>
        </p:spPr>
      </p:pic>
      <p:sp>
        <p:nvSpPr>
          <p:cNvPr id="13" name="Rettangolo 7">
            <a:extLst>
              <a:ext uri="{FF2B5EF4-FFF2-40B4-BE49-F238E27FC236}">
                <a16:creationId xmlns:a16="http://schemas.microsoft.com/office/drawing/2014/main" id="{02DFEEAC-6301-40CE-B8DA-DDF4F8228EAF}"/>
              </a:ext>
            </a:extLst>
          </p:cNvPr>
          <p:cNvSpPr/>
          <p:nvPr/>
        </p:nvSpPr>
        <p:spPr>
          <a:xfrm>
            <a:off x="0" y="635429"/>
            <a:ext cx="9144000" cy="67731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CasellaDiTesto 11">
            <a:extLst>
              <a:ext uri="{FF2B5EF4-FFF2-40B4-BE49-F238E27FC236}">
                <a16:creationId xmlns:a16="http://schemas.microsoft.com/office/drawing/2014/main" id="{61B6209F-DC2F-4815-9F62-39F0798BD48D}"/>
              </a:ext>
            </a:extLst>
          </p:cNvPr>
          <p:cNvSpPr txBox="1"/>
          <p:nvPr/>
        </p:nvSpPr>
        <p:spPr>
          <a:xfrm>
            <a:off x="432277" y="848669"/>
            <a:ext cx="14611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28 March 2022</a:t>
            </a:r>
          </a:p>
        </p:txBody>
      </p:sp>
      <p:sp>
        <p:nvSpPr>
          <p:cNvPr id="16" name="Rettangolo 12">
            <a:extLst>
              <a:ext uri="{FF2B5EF4-FFF2-40B4-BE49-F238E27FC236}">
                <a16:creationId xmlns:a16="http://schemas.microsoft.com/office/drawing/2014/main" id="{67311EAD-A26F-4900-9FF8-9B6956BF0EB7}"/>
              </a:ext>
            </a:extLst>
          </p:cNvPr>
          <p:cNvSpPr/>
          <p:nvPr/>
        </p:nvSpPr>
        <p:spPr>
          <a:xfrm>
            <a:off x="0" y="6602278"/>
            <a:ext cx="9144000" cy="26345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20" name="Content Placeholder 4">
            <a:extLst>
              <a:ext uri="{FF2B5EF4-FFF2-40B4-BE49-F238E27FC236}">
                <a16:creationId xmlns:a16="http://schemas.microsoft.com/office/drawing/2014/main" id="{FA271B93-3F1D-4367-8BF9-0C55CFB9B44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8717422"/>
              </p:ext>
            </p:extLst>
          </p:nvPr>
        </p:nvGraphicFramePr>
        <p:xfrm>
          <a:off x="219938" y="970702"/>
          <a:ext cx="8682349" cy="57475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1" name="CasellaDiTesto 8">
            <a:extLst>
              <a:ext uri="{FF2B5EF4-FFF2-40B4-BE49-F238E27FC236}">
                <a16:creationId xmlns:a16="http://schemas.microsoft.com/office/drawing/2014/main" id="{82695EB0-31B1-4E61-9201-0C8F5A1C2732}"/>
              </a:ext>
            </a:extLst>
          </p:cNvPr>
          <p:cNvSpPr txBox="1"/>
          <p:nvPr/>
        </p:nvSpPr>
        <p:spPr>
          <a:xfrm>
            <a:off x="4049668" y="804519"/>
            <a:ext cx="4901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>
                <a:solidFill>
                  <a:schemeClr val="bg1"/>
                </a:solidFill>
              </a:rPr>
              <a:t>Sustainable Energy Investment Forum </a:t>
            </a:r>
            <a:endParaRPr lang="it-IT" sz="28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3546744-6180-4DB2-9EF4-82E8A9F14E0C}"/>
              </a:ext>
            </a:extLst>
          </p:cNvPr>
          <p:cNvSpPr txBox="1"/>
          <p:nvPr/>
        </p:nvSpPr>
        <p:spPr>
          <a:xfrm>
            <a:off x="165875" y="1525988"/>
            <a:ext cx="1547231" cy="802600"/>
          </a:xfrm>
          <a:prstGeom prst="flowChartOffpageConnec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Key Deliverables </a:t>
            </a:r>
          </a:p>
        </p:txBody>
      </p:sp>
    </p:spTree>
    <p:extLst>
      <p:ext uri="{BB962C8B-B14F-4D97-AF65-F5344CB8AC3E}">
        <p14:creationId xmlns:p14="http://schemas.microsoft.com/office/powerpoint/2010/main" val="1779166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magine 6">
            <a:extLst>
              <a:ext uri="{FF2B5EF4-FFF2-40B4-BE49-F238E27FC236}">
                <a16:creationId xmlns:a16="http://schemas.microsoft.com/office/drawing/2014/main" id="{7BF08556-B049-4FA4-BC3B-516C3BD1082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tretch>
            <a:fillRect/>
          </a:stretch>
        </p:blipFill>
        <p:spPr>
          <a:xfrm>
            <a:off x="-10887" y="1299456"/>
            <a:ext cx="9144000" cy="6045620"/>
          </a:xfrm>
          <a:prstGeom prst="rect">
            <a:avLst/>
          </a:prstGeom>
        </p:spPr>
      </p:pic>
      <p:sp>
        <p:nvSpPr>
          <p:cNvPr id="13" name="Rettangolo 7">
            <a:extLst>
              <a:ext uri="{FF2B5EF4-FFF2-40B4-BE49-F238E27FC236}">
                <a16:creationId xmlns:a16="http://schemas.microsoft.com/office/drawing/2014/main" id="{02DFEEAC-6301-40CE-B8DA-DDF4F8228EAF}"/>
              </a:ext>
            </a:extLst>
          </p:cNvPr>
          <p:cNvSpPr/>
          <p:nvPr/>
        </p:nvSpPr>
        <p:spPr>
          <a:xfrm>
            <a:off x="0" y="635429"/>
            <a:ext cx="9144000" cy="67731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CasellaDiTesto 11">
            <a:extLst>
              <a:ext uri="{FF2B5EF4-FFF2-40B4-BE49-F238E27FC236}">
                <a16:creationId xmlns:a16="http://schemas.microsoft.com/office/drawing/2014/main" id="{61B6209F-DC2F-4815-9F62-39F0798BD48D}"/>
              </a:ext>
            </a:extLst>
          </p:cNvPr>
          <p:cNvSpPr txBox="1"/>
          <p:nvPr/>
        </p:nvSpPr>
        <p:spPr>
          <a:xfrm>
            <a:off x="432277" y="848669"/>
            <a:ext cx="14611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28 March 2022</a:t>
            </a:r>
          </a:p>
        </p:txBody>
      </p:sp>
      <p:sp>
        <p:nvSpPr>
          <p:cNvPr id="16" name="Rettangolo 12">
            <a:extLst>
              <a:ext uri="{FF2B5EF4-FFF2-40B4-BE49-F238E27FC236}">
                <a16:creationId xmlns:a16="http://schemas.microsoft.com/office/drawing/2014/main" id="{67311EAD-A26F-4900-9FF8-9B6956BF0EB7}"/>
              </a:ext>
            </a:extLst>
          </p:cNvPr>
          <p:cNvSpPr/>
          <p:nvPr/>
        </p:nvSpPr>
        <p:spPr>
          <a:xfrm>
            <a:off x="0" y="6602278"/>
            <a:ext cx="9144000" cy="26345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20" name="Content Placeholder 4">
            <a:extLst>
              <a:ext uri="{FF2B5EF4-FFF2-40B4-BE49-F238E27FC236}">
                <a16:creationId xmlns:a16="http://schemas.microsoft.com/office/drawing/2014/main" id="{FA271B93-3F1D-4367-8BF9-0C55CFB9B44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6151820"/>
              </p:ext>
            </p:extLst>
          </p:nvPr>
        </p:nvGraphicFramePr>
        <p:xfrm>
          <a:off x="432277" y="1716193"/>
          <a:ext cx="8682349" cy="47297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1" name="CasellaDiTesto 8">
            <a:extLst>
              <a:ext uri="{FF2B5EF4-FFF2-40B4-BE49-F238E27FC236}">
                <a16:creationId xmlns:a16="http://schemas.microsoft.com/office/drawing/2014/main" id="{82695EB0-31B1-4E61-9201-0C8F5A1C2732}"/>
              </a:ext>
            </a:extLst>
          </p:cNvPr>
          <p:cNvSpPr txBox="1"/>
          <p:nvPr/>
        </p:nvSpPr>
        <p:spPr>
          <a:xfrm>
            <a:off x="4049668" y="804519"/>
            <a:ext cx="4901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>
                <a:solidFill>
                  <a:schemeClr val="bg1"/>
                </a:solidFill>
              </a:rPr>
              <a:t>Sustainable Energy Investment Forum </a:t>
            </a:r>
            <a:endParaRPr lang="it-IT" sz="28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3546744-6180-4DB2-9EF4-82E8A9F14E0C}"/>
              </a:ext>
            </a:extLst>
          </p:cNvPr>
          <p:cNvSpPr txBox="1"/>
          <p:nvPr/>
        </p:nvSpPr>
        <p:spPr>
          <a:xfrm>
            <a:off x="165875" y="1525988"/>
            <a:ext cx="1547231" cy="802600"/>
          </a:xfrm>
          <a:prstGeom prst="flowChartOffpageConnec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Key Deliverables </a:t>
            </a:r>
          </a:p>
        </p:txBody>
      </p:sp>
    </p:spTree>
    <p:extLst>
      <p:ext uri="{BB962C8B-B14F-4D97-AF65-F5344CB8AC3E}">
        <p14:creationId xmlns:p14="http://schemas.microsoft.com/office/powerpoint/2010/main" val="2692205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magine 6">
            <a:extLst>
              <a:ext uri="{FF2B5EF4-FFF2-40B4-BE49-F238E27FC236}">
                <a16:creationId xmlns:a16="http://schemas.microsoft.com/office/drawing/2014/main" id="{7BF08556-B049-4FA4-BC3B-516C3BD1082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tretch>
            <a:fillRect/>
          </a:stretch>
        </p:blipFill>
        <p:spPr>
          <a:xfrm>
            <a:off x="-10887" y="1299456"/>
            <a:ext cx="9144000" cy="6045620"/>
          </a:xfrm>
          <a:prstGeom prst="rect">
            <a:avLst/>
          </a:prstGeom>
        </p:spPr>
      </p:pic>
      <p:sp>
        <p:nvSpPr>
          <p:cNvPr id="13" name="Rettangolo 7">
            <a:extLst>
              <a:ext uri="{FF2B5EF4-FFF2-40B4-BE49-F238E27FC236}">
                <a16:creationId xmlns:a16="http://schemas.microsoft.com/office/drawing/2014/main" id="{02DFEEAC-6301-40CE-B8DA-DDF4F8228EAF}"/>
              </a:ext>
            </a:extLst>
          </p:cNvPr>
          <p:cNvSpPr/>
          <p:nvPr/>
        </p:nvSpPr>
        <p:spPr>
          <a:xfrm>
            <a:off x="0" y="635429"/>
            <a:ext cx="9144000" cy="67731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CasellaDiTesto 11">
            <a:extLst>
              <a:ext uri="{FF2B5EF4-FFF2-40B4-BE49-F238E27FC236}">
                <a16:creationId xmlns:a16="http://schemas.microsoft.com/office/drawing/2014/main" id="{61B6209F-DC2F-4815-9F62-39F0798BD48D}"/>
              </a:ext>
            </a:extLst>
          </p:cNvPr>
          <p:cNvSpPr txBox="1"/>
          <p:nvPr/>
        </p:nvSpPr>
        <p:spPr>
          <a:xfrm>
            <a:off x="432277" y="848669"/>
            <a:ext cx="14611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28 March 2022</a:t>
            </a:r>
          </a:p>
        </p:txBody>
      </p:sp>
      <p:sp>
        <p:nvSpPr>
          <p:cNvPr id="16" name="Rettangolo 12">
            <a:extLst>
              <a:ext uri="{FF2B5EF4-FFF2-40B4-BE49-F238E27FC236}">
                <a16:creationId xmlns:a16="http://schemas.microsoft.com/office/drawing/2014/main" id="{67311EAD-A26F-4900-9FF8-9B6956BF0EB7}"/>
              </a:ext>
            </a:extLst>
          </p:cNvPr>
          <p:cNvSpPr/>
          <p:nvPr/>
        </p:nvSpPr>
        <p:spPr>
          <a:xfrm>
            <a:off x="0" y="6602278"/>
            <a:ext cx="9144000" cy="26345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7" name="Picture 2" descr="C:\Users\poggim\Desktop\download-1915749__340.png">
            <a:extLst>
              <a:ext uri="{FF2B5EF4-FFF2-40B4-BE49-F238E27FC236}">
                <a16:creationId xmlns:a16="http://schemas.microsoft.com/office/drawing/2014/main" id="{173D18DD-893D-4BA1-96C8-1A8A75C1D6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8265" y="6179825"/>
            <a:ext cx="597708" cy="597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CasellaDiTesto 8">
            <a:extLst>
              <a:ext uri="{FF2B5EF4-FFF2-40B4-BE49-F238E27FC236}">
                <a16:creationId xmlns:a16="http://schemas.microsoft.com/office/drawing/2014/main" id="{82695EB0-31B1-4E61-9201-0C8F5A1C2732}"/>
              </a:ext>
            </a:extLst>
          </p:cNvPr>
          <p:cNvSpPr txBox="1"/>
          <p:nvPr/>
        </p:nvSpPr>
        <p:spPr>
          <a:xfrm>
            <a:off x="4049668" y="804519"/>
            <a:ext cx="4901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>
                <a:solidFill>
                  <a:schemeClr val="bg1"/>
                </a:solidFill>
              </a:rPr>
              <a:t>Sustainable Energy Investment Forum </a:t>
            </a:r>
            <a:endParaRPr lang="it-IT" sz="28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88F8DF6-4A69-4473-917C-598C431AFB58}"/>
              </a:ext>
            </a:extLst>
          </p:cNvPr>
          <p:cNvSpPr txBox="1"/>
          <p:nvPr/>
        </p:nvSpPr>
        <p:spPr>
          <a:xfrm>
            <a:off x="3232846" y="1560475"/>
            <a:ext cx="29951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50" dirty="0">
                <a:solidFill>
                  <a:schemeClr val="accent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Thank You</a:t>
            </a:r>
          </a:p>
          <a:p>
            <a:pPr algn="ctr"/>
            <a:endParaRPr lang="en-US" sz="4050" dirty="0">
              <a:solidFill>
                <a:schemeClr val="accent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endParaRPr lang="ar-EG" sz="2700" dirty="0">
              <a:solidFill>
                <a:schemeClr val="accent1"/>
              </a:solidFill>
              <a:latin typeface="Aharoni" panose="02010803020104030203" pitchFamily="2" charset="-79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24B233E-506F-499E-BD86-8D401B0FD308}"/>
              </a:ext>
            </a:extLst>
          </p:cNvPr>
          <p:cNvSpPr/>
          <p:nvPr/>
        </p:nvSpPr>
        <p:spPr>
          <a:xfrm>
            <a:off x="2627028" y="2869074"/>
            <a:ext cx="5373974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50" b="1" dirty="0">
                <a:solidFill>
                  <a:prstClr val="black"/>
                </a:solidFill>
              </a:rPr>
              <a:t>Dr. Maged K. Mahmoud </a:t>
            </a:r>
            <a:endParaRPr lang="en-US" sz="1350" dirty="0">
              <a:solidFill>
                <a:prstClr val="black"/>
              </a:solidFill>
            </a:endParaRPr>
          </a:p>
          <a:p>
            <a:r>
              <a:rPr lang="en-US" sz="1350" b="1" dirty="0">
                <a:solidFill>
                  <a:prstClr val="black"/>
                </a:solidFill>
              </a:rPr>
              <a:t>Technical Director, Lead Expert</a:t>
            </a:r>
            <a:endParaRPr lang="en-US" sz="1350" dirty="0">
              <a:solidFill>
                <a:prstClr val="black"/>
              </a:solidFill>
            </a:endParaRPr>
          </a:p>
          <a:p>
            <a:r>
              <a:rPr lang="en-US" sz="1350" b="1" i="1" dirty="0">
                <a:solidFill>
                  <a:prstClr val="black"/>
                </a:solidFill>
              </a:rPr>
              <a:t> </a:t>
            </a:r>
            <a:endParaRPr lang="en-US" sz="1350" dirty="0">
              <a:solidFill>
                <a:prstClr val="black"/>
              </a:solidFill>
            </a:endParaRPr>
          </a:p>
          <a:p>
            <a:r>
              <a:rPr lang="de-DE" sz="1350" b="1" dirty="0">
                <a:solidFill>
                  <a:prstClr val="black"/>
                </a:solidFill>
              </a:rPr>
              <a:t>Regional Center for Renewable Energy and Energy Efficiency (RCREEE)</a:t>
            </a:r>
            <a:br>
              <a:rPr lang="de-DE" sz="1350" b="1" dirty="0">
                <a:solidFill>
                  <a:prstClr val="black"/>
                </a:solidFill>
              </a:rPr>
            </a:br>
            <a:r>
              <a:rPr lang="de-DE" sz="1350" dirty="0">
                <a:solidFill>
                  <a:prstClr val="black"/>
                </a:solidFill>
              </a:rPr>
              <a:t>Hydro Power Building (7</a:t>
            </a:r>
            <a:r>
              <a:rPr lang="de-DE" sz="1350" baseline="30000" dirty="0">
                <a:solidFill>
                  <a:prstClr val="black"/>
                </a:solidFill>
              </a:rPr>
              <a:t>th</a:t>
            </a:r>
            <a:r>
              <a:rPr lang="de-DE" sz="1350" dirty="0">
                <a:solidFill>
                  <a:prstClr val="black"/>
                </a:solidFill>
              </a:rPr>
              <a:t> Floor)</a:t>
            </a:r>
            <a:endParaRPr lang="en-US" sz="1350" dirty="0">
              <a:solidFill>
                <a:prstClr val="black"/>
              </a:solidFill>
            </a:endParaRPr>
          </a:p>
          <a:p>
            <a:r>
              <a:rPr lang="de-DE" sz="1350" dirty="0">
                <a:solidFill>
                  <a:prstClr val="black"/>
                </a:solidFill>
              </a:rPr>
              <a:t>Block 11 - Piece 15, Melsa District</a:t>
            </a:r>
            <a:endParaRPr lang="en-US" sz="1350" dirty="0">
              <a:solidFill>
                <a:prstClr val="black"/>
              </a:solidFill>
            </a:endParaRPr>
          </a:p>
          <a:p>
            <a:r>
              <a:rPr lang="de-DE" sz="1350" dirty="0">
                <a:solidFill>
                  <a:prstClr val="black"/>
                </a:solidFill>
              </a:rPr>
              <a:t>Ard El Golf, Nasr City, Cairo, Egypt</a:t>
            </a:r>
            <a:br>
              <a:rPr lang="de-DE" sz="1350" dirty="0">
                <a:solidFill>
                  <a:prstClr val="black"/>
                </a:solidFill>
              </a:rPr>
            </a:br>
            <a:br>
              <a:rPr lang="de-DE" sz="1350" dirty="0">
                <a:solidFill>
                  <a:prstClr val="black"/>
                </a:solidFill>
              </a:rPr>
            </a:br>
            <a:r>
              <a:rPr lang="de-DE" sz="1350" u="sng" dirty="0">
                <a:solidFill>
                  <a:prstClr val="black"/>
                </a:solidFill>
                <a:hlinkClick r:id="rId4"/>
              </a:rPr>
              <a:t>maged.mahmoud@rcreee.org</a:t>
            </a:r>
            <a:endParaRPr lang="en-US" sz="1350" dirty="0">
              <a:solidFill>
                <a:prstClr val="black"/>
              </a:solidFill>
            </a:endParaRPr>
          </a:p>
          <a:p>
            <a:r>
              <a:rPr lang="de-DE" sz="1350" u="sng" dirty="0">
                <a:solidFill>
                  <a:prstClr val="black"/>
                </a:solidFill>
                <a:hlinkClick r:id="rId5"/>
              </a:rPr>
              <a:t>www.rcreee.org</a:t>
            </a:r>
            <a:r>
              <a:rPr lang="en-US" sz="1350" dirty="0">
                <a:solidFill>
                  <a:prstClr val="black"/>
                </a:solidFill>
              </a:rPr>
              <a:t>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85AF74A-587E-4B27-8497-F5E02552B36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761" y="3291718"/>
            <a:ext cx="1306664" cy="1225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887895"/>
      </p:ext>
    </p:extLst>
  </p:cSld>
  <p:clrMapOvr>
    <a:masterClrMapping/>
  </p:clrMapOvr>
</p:sld>
</file>

<file path=ppt/theme/theme1.xml><?xml version="1.0" encoding="utf-8"?>
<a:theme xmlns:a="http://schemas.openxmlformats.org/drawingml/2006/main" name="meetMED_Theme_2">
  <a:themeElements>
    <a:clrScheme name="meetMED color theme">
      <a:dk1>
        <a:sysClr val="windowText" lastClr="000000"/>
      </a:dk1>
      <a:lt1>
        <a:sysClr val="window" lastClr="FFFFFF"/>
      </a:lt1>
      <a:dk2>
        <a:srgbClr val="08224F"/>
      </a:dk2>
      <a:lt2>
        <a:srgbClr val="E0E0E0"/>
      </a:lt2>
      <a:accent1>
        <a:srgbClr val="189A3A"/>
      </a:accent1>
      <a:accent2>
        <a:srgbClr val="08224F"/>
      </a:accent2>
      <a:accent3>
        <a:srgbClr val="FECD09"/>
      </a:accent3>
      <a:accent4>
        <a:srgbClr val="0C6374"/>
      </a:accent4>
      <a:accent5>
        <a:srgbClr val="F06E2E"/>
      </a:accent5>
      <a:accent6>
        <a:srgbClr val="8DCB8C"/>
      </a:accent6>
      <a:hlink>
        <a:srgbClr val="0C6374"/>
      </a:hlink>
      <a:folHlink>
        <a:srgbClr val="F06E2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meetMED color theme">
      <a:dk1>
        <a:sysClr val="windowText" lastClr="000000"/>
      </a:dk1>
      <a:lt1>
        <a:sysClr val="window" lastClr="FFFFFF"/>
      </a:lt1>
      <a:dk2>
        <a:srgbClr val="08224F"/>
      </a:dk2>
      <a:lt2>
        <a:srgbClr val="E0E0E0"/>
      </a:lt2>
      <a:accent1>
        <a:srgbClr val="189A3A"/>
      </a:accent1>
      <a:accent2>
        <a:srgbClr val="08224F"/>
      </a:accent2>
      <a:accent3>
        <a:srgbClr val="FECD09"/>
      </a:accent3>
      <a:accent4>
        <a:srgbClr val="0C6374"/>
      </a:accent4>
      <a:accent5>
        <a:srgbClr val="F06E2E"/>
      </a:accent5>
      <a:accent6>
        <a:srgbClr val="8DCB8C"/>
      </a:accent6>
      <a:hlink>
        <a:srgbClr val="0C6374"/>
      </a:hlink>
      <a:folHlink>
        <a:srgbClr val="F06E2E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meetMED_Theme_2.thmx</Template>
  <TotalTime>3780</TotalTime>
  <Words>388</Words>
  <Application>Microsoft Office PowerPoint</Application>
  <PresentationFormat>Affichage à l'écran (4:3)</PresentationFormat>
  <Paragraphs>64</Paragraphs>
  <Slides>8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8</vt:i4>
      </vt:variant>
    </vt:vector>
  </HeadingPairs>
  <TitlesOfParts>
    <vt:vector size="17" baseType="lpstr">
      <vt:lpstr>Aharoni</vt:lpstr>
      <vt:lpstr>Arial</vt:lpstr>
      <vt:lpstr>Arial Rounded MT Bold</vt:lpstr>
      <vt:lpstr>Calibri</vt:lpstr>
      <vt:lpstr>Proxima Nova Extra Bold</vt:lpstr>
      <vt:lpstr>ProximaNova-Extrabld</vt:lpstr>
      <vt:lpstr>ProximaNova-Regular</vt:lpstr>
      <vt:lpstr>meetMED_Theme_2</vt:lpstr>
      <vt:lpstr>Custom Design</vt:lpstr>
      <vt:lpstr>meetMED II - Access to Finance </vt:lpstr>
      <vt:lpstr>meetMED II Access to Finance (WP5) Objectives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Filipa</dc:creator>
  <cp:lastModifiedBy>LACOMBE Agathe</cp:lastModifiedBy>
  <cp:revision>112</cp:revision>
  <cp:lastPrinted>2021-04-07T10:49:43Z</cp:lastPrinted>
  <dcterms:created xsi:type="dcterms:W3CDTF">2018-09-19T13:21:33Z</dcterms:created>
  <dcterms:modified xsi:type="dcterms:W3CDTF">2022-04-07T07:06:24Z</dcterms:modified>
</cp:coreProperties>
</file>