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60" r:id="rId3"/>
    <p:sldId id="273" r:id="rId4"/>
    <p:sldId id="265" r:id="rId5"/>
    <p:sldId id="275" r:id="rId6"/>
    <p:sldId id="277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Giallombardo" initials="AG" lastIdx="3" clrIdx="0">
    <p:extLst>
      <p:ext uri="{19B8F6BF-5375-455C-9EA6-DF929625EA0E}">
        <p15:presenceInfo xmlns:p15="http://schemas.microsoft.com/office/powerpoint/2012/main" userId="8eaf304e2ee27c72" providerId="Windows Live"/>
      </p:ext>
    </p:extLst>
  </p:cmAuthor>
  <p:cmAuthor id="2" name="yasmeen.oraby@rcreee.org" initials="y" lastIdx="1" clrIdx="1">
    <p:extLst>
      <p:ext uri="{19B8F6BF-5375-455C-9EA6-DF929625EA0E}">
        <p15:presenceInfo xmlns:p15="http://schemas.microsoft.com/office/powerpoint/2012/main" userId="yasmeen.oraby@rcreee.o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E16"/>
    <a:srgbClr val="00153E"/>
    <a:srgbClr val="178287"/>
    <a:srgbClr val="18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81941" autoAdjust="0"/>
  </p:normalViewPr>
  <p:slideViewPr>
    <p:cSldViewPr snapToGrid="0" snapToObjects="1">
      <p:cViewPr varScale="1">
        <p:scale>
          <a:sx n="114" d="100"/>
          <a:sy n="114" d="100"/>
        </p:scale>
        <p:origin x="154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79E1F-1430-4E6F-9E87-E9BFDD48367F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62E6B1-05BD-4BD6-8F9A-BEBE2B330AFC}">
      <dgm:prSet phldrT="[Text]" custT="1"/>
      <dgm:spPr/>
      <dgm:t>
        <a:bodyPr/>
        <a:lstStyle/>
        <a:p>
          <a:r>
            <a:rPr lang="en-US" sz="1400" b="1" dirty="0"/>
            <a:t>Develop Procedures for  MEPS &amp; Labels for EE Appliances</a:t>
          </a:r>
          <a:endParaRPr lang="en-US" sz="1200" b="1" dirty="0"/>
        </a:p>
      </dgm:t>
    </dgm:pt>
    <dgm:pt modelId="{A8DE41E5-D662-4EBF-B6FA-9EFC1EE20834}" type="parTrans" cxnId="{57F03BB3-3DE4-4B49-9738-4514CB9097D4}">
      <dgm:prSet/>
      <dgm:spPr/>
      <dgm:t>
        <a:bodyPr/>
        <a:lstStyle/>
        <a:p>
          <a:endParaRPr lang="en-US"/>
        </a:p>
      </dgm:t>
    </dgm:pt>
    <dgm:pt modelId="{F9EEA211-0977-4552-B42F-4FC67187A1C8}" type="sibTrans" cxnId="{57F03BB3-3DE4-4B49-9738-4514CB9097D4}">
      <dgm:prSet/>
      <dgm:spPr/>
      <dgm:t>
        <a:bodyPr/>
        <a:lstStyle/>
        <a:p>
          <a:endParaRPr lang="en-US"/>
        </a:p>
      </dgm:t>
    </dgm:pt>
    <dgm:pt modelId="{F6B52898-725C-4061-8701-5D23E8E62FE7}">
      <dgm:prSet phldrT="[Text]" custT="1"/>
      <dgm:spPr/>
      <dgm:t>
        <a:bodyPr/>
        <a:lstStyle/>
        <a:p>
          <a:r>
            <a:rPr lang="en-US" sz="1400" b="1" dirty="0"/>
            <a:t>Appliances Scrapping Campaigns &amp; Awareness Campaigns</a:t>
          </a:r>
        </a:p>
      </dgm:t>
    </dgm:pt>
    <dgm:pt modelId="{9545B3BA-3C24-45EF-A4F6-B6E0A466A7F3}" type="parTrans" cxnId="{6BE22D19-F653-46ED-A004-3C705551BD41}">
      <dgm:prSet/>
      <dgm:spPr/>
      <dgm:t>
        <a:bodyPr/>
        <a:lstStyle/>
        <a:p>
          <a:endParaRPr lang="en-US"/>
        </a:p>
      </dgm:t>
    </dgm:pt>
    <dgm:pt modelId="{44809A2B-6425-45D8-9CA0-0827512A859D}" type="sibTrans" cxnId="{6BE22D19-F653-46ED-A004-3C705551BD41}">
      <dgm:prSet/>
      <dgm:spPr/>
      <dgm:t>
        <a:bodyPr/>
        <a:lstStyle/>
        <a:p>
          <a:endParaRPr lang="en-US"/>
        </a:p>
      </dgm:t>
    </dgm:pt>
    <dgm:pt modelId="{E9806D20-FD04-41FE-96C2-AA9C677EE21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Capacity Building for Professionals and Public Officers</a:t>
          </a:r>
        </a:p>
      </dgm:t>
    </dgm:pt>
    <dgm:pt modelId="{331D3B9C-6F04-4D29-A1A7-C200F41901F2}" type="parTrans" cxnId="{CBD85BC6-41C2-4D00-9F9A-3E48B0716CFA}">
      <dgm:prSet/>
      <dgm:spPr/>
      <dgm:t>
        <a:bodyPr/>
        <a:lstStyle/>
        <a:p>
          <a:endParaRPr lang="en-US"/>
        </a:p>
      </dgm:t>
    </dgm:pt>
    <dgm:pt modelId="{42DCF267-BC58-422D-94F3-E2DAD591B3F1}" type="sibTrans" cxnId="{CBD85BC6-41C2-4D00-9F9A-3E48B0716CFA}">
      <dgm:prSet/>
      <dgm:spPr/>
      <dgm:t>
        <a:bodyPr/>
        <a:lstStyle/>
        <a:p>
          <a:endParaRPr lang="en-US"/>
        </a:p>
      </dgm:t>
    </dgm:pt>
    <dgm:pt modelId="{F92A6029-0BA5-4CC7-AB21-0ECB0A08045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+mn-lt"/>
            </a:rPr>
            <a:t>Increase regional testing Capacities &amp; Harmonize MEPS &amp; labels</a:t>
          </a:r>
          <a:r>
            <a:rPr lang="en-US" sz="1400" dirty="0">
              <a:latin typeface="+mn-lt"/>
            </a:rPr>
            <a:t>  </a:t>
          </a:r>
        </a:p>
      </dgm:t>
    </dgm:pt>
    <dgm:pt modelId="{7A2920CF-0D5A-4667-A166-FD627031516B}" type="parTrans" cxnId="{A9E9CCB4-0D07-4DFF-BCF9-6AD2DAEBB2F4}">
      <dgm:prSet/>
      <dgm:spPr/>
      <dgm:t>
        <a:bodyPr/>
        <a:lstStyle/>
        <a:p>
          <a:endParaRPr lang="en-US"/>
        </a:p>
      </dgm:t>
    </dgm:pt>
    <dgm:pt modelId="{27DF7747-5235-4ACD-8D0B-C5CE58D7BA86}" type="sibTrans" cxnId="{A9E9CCB4-0D07-4DFF-BCF9-6AD2DAEBB2F4}">
      <dgm:prSet/>
      <dgm:spPr/>
      <dgm:t>
        <a:bodyPr/>
        <a:lstStyle/>
        <a:p>
          <a:endParaRPr lang="en-US"/>
        </a:p>
      </dgm:t>
    </dgm:pt>
    <dgm:pt modelId="{F6D685A6-E7BC-454C-95D7-8E12F215287A}" type="pres">
      <dgm:prSet presAssocID="{01479E1F-1430-4E6F-9E87-E9BFDD48367F}" presName="cycle" presStyleCnt="0">
        <dgm:presLayoutVars>
          <dgm:dir/>
          <dgm:resizeHandles val="exact"/>
        </dgm:presLayoutVars>
      </dgm:prSet>
      <dgm:spPr/>
    </dgm:pt>
    <dgm:pt modelId="{BD04A872-603C-4737-A644-2A3EB69D0877}" type="pres">
      <dgm:prSet presAssocID="{0562E6B1-05BD-4BD6-8F9A-BEBE2B330AFC}" presName="node" presStyleLbl="node1" presStyleIdx="0" presStyleCnt="4" custScaleX="120737" custScaleY="114276" custRadScaleRad="92676" custRadScaleInc="-2263">
        <dgm:presLayoutVars>
          <dgm:bulletEnabled val="1"/>
        </dgm:presLayoutVars>
      </dgm:prSet>
      <dgm:spPr/>
    </dgm:pt>
    <dgm:pt modelId="{E9945020-0BFF-4930-A8F8-8A328F0DC24F}" type="pres">
      <dgm:prSet presAssocID="{F9EEA211-0977-4552-B42F-4FC67187A1C8}" presName="sibTrans" presStyleLbl="sibTrans2D1" presStyleIdx="0" presStyleCnt="4"/>
      <dgm:spPr/>
    </dgm:pt>
    <dgm:pt modelId="{F5F8B14B-886A-4EE9-9FB7-81CB4B276F7E}" type="pres">
      <dgm:prSet presAssocID="{F9EEA211-0977-4552-B42F-4FC67187A1C8}" presName="connectorText" presStyleLbl="sibTrans2D1" presStyleIdx="0" presStyleCnt="4"/>
      <dgm:spPr/>
    </dgm:pt>
    <dgm:pt modelId="{A2FD1D06-EDA9-4643-B272-77EA57FEF6E5}" type="pres">
      <dgm:prSet presAssocID="{F6B52898-725C-4061-8701-5D23E8E62FE7}" presName="node" presStyleLbl="node1" presStyleIdx="1" presStyleCnt="4" custScaleX="114859" custScaleY="119973" custRadScaleRad="90754" custRadScaleInc="4780">
        <dgm:presLayoutVars>
          <dgm:bulletEnabled val="1"/>
        </dgm:presLayoutVars>
      </dgm:prSet>
      <dgm:spPr/>
    </dgm:pt>
    <dgm:pt modelId="{341F1885-3BB1-4122-8575-2118575E6632}" type="pres">
      <dgm:prSet presAssocID="{44809A2B-6425-45D8-9CA0-0827512A859D}" presName="sibTrans" presStyleLbl="sibTrans2D1" presStyleIdx="1" presStyleCnt="4"/>
      <dgm:spPr/>
    </dgm:pt>
    <dgm:pt modelId="{FB30FB0C-839A-40B1-85FC-B7A30745DE77}" type="pres">
      <dgm:prSet presAssocID="{44809A2B-6425-45D8-9CA0-0827512A859D}" presName="connectorText" presStyleLbl="sibTrans2D1" presStyleIdx="1" presStyleCnt="4"/>
      <dgm:spPr/>
    </dgm:pt>
    <dgm:pt modelId="{3902259E-27EE-4EF3-A74A-792D2CD157EC}" type="pres">
      <dgm:prSet presAssocID="{E9806D20-FD04-41FE-96C2-AA9C677EE219}" presName="node" presStyleLbl="node1" presStyleIdx="2" presStyleCnt="4" custScaleX="117875" custScaleY="96330" custRadScaleRad="99434" custRadScaleInc="3039">
        <dgm:presLayoutVars>
          <dgm:bulletEnabled val="1"/>
        </dgm:presLayoutVars>
      </dgm:prSet>
      <dgm:spPr/>
    </dgm:pt>
    <dgm:pt modelId="{A5E1C68C-E4F5-4F19-98CC-43B80E0679CC}" type="pres">
      <dgm:prSet presAssocID="{42DCF267-BC58-422D-94F3-E2DAD591B3F1}" presName="sibTrans" presStyleLbl="sibTrans2D1" presStyleIdx="2" presStyleCnt="4"/>
      <dgm:spPr/>
    </dgm:pt>
    <dgm:pt modelId="{C430FAB8-3B77-4111-82F4-56EAA0AE0956}" type="pres">
      <dgm:prSet presAssocID="{42DCF267-BC58-422D-94F3-E2DAD591B3F1}" presName="connectorText" presStyleLbl="sibTrans2D1" presStyleIdx="2" presStyleCnt="4"/>
      <dgm:spPr/>
    </dgm:pt>
    <dgm:pt modelId="{0F60C2DD-8DC3-4E30-A028-B3A31CA916A4}" type="pres">
      <dgm:prSet presAssocID="{F92A6029-0BA5-4CC7-AB21-0ECB0A080453}" presName="node" presStyleLbl="node1" presStyleIdx="3" presStyleCnt="4" custScaleX="115861" custScaleY="122846" custRadScaleRad="91709">
        <dgm:presLayoutVars>
          <dgm:bulletEnabled val="1"/>
        </dgm:presLayoutVars>
      </dgm:prSet>
      <dgm:spPr/>
    </dgm:pt>
    <dgm:pt modelId="{A7153F6D-39A4-4C6E-94FD-CB959E40FAF4}" type="pres">
      <dgm:prSet presAssocID="{27DF7747-5235-4ACD-8D0B-C5CE58D7BA86}" presName="sibTrans" presStyleLbl="sibTrans2D1" presStyleIdx="3" presStyleCnt="4" custScaleX="136161"/>
      <dgm:spPr/>
    </dgm:pt>
    <dgm:pt modelId="{B63FD6E4-F7D2-4976-AD43-BE48356EEFC4}" type="pres">
      <dgm:prSet presAssocID="{27DF7747-5235-4ACD-8D0B-C5CE58D7BA86}" presName="connectorText" presStyleLbl="sibTrans2D1" presStyleIdx="3" presStyleCnt="4"/>
      <dgm:spPr/>
    </dgm:pt>
  </dgm:ptLst>
  <dgm:cxnLst>
    <dgm:cxn modelId="{6BE22D19-F653-46ED-A004-3C705551BD41}" srcId="{01479E1F-1430-4E6F-9E87-E9BFDD48367F}" destId="{F6B52898-725C-4061-8701-5D23E8E62FE7}" srcOrd="1" destOrd="0" parTransId="{9545B3BA-3C24-45EF-A4F6-B6E0A466A7F3}" sibTransId="{44809A2B-6425-45D8-9CA0-0827512A859D}"/>
    <dgm:cxn modelId="{2311021F-EB2A-4CB9-B7C4-32D54E7C4D38}" type="presOf" srcId="{42DCF267-BC58-422D-94F3-E2DAD591B3F1}" destId="{C430FAB8-3B77-4111-82F4-56EAA0AE0956}" srcOrd="1" destOrd="0" presId="urn:microsoft.com/office/officeart/2005/8/layout/cycle2"/>
    <dgm:cxn modelId="{6D1E2320-0CDE-4024-BC30-116187874B1D}" type="presOf" srcId="{27DF7747-5235-4ACD-8D0B-C5CE58D7BA86}" destId="{B63FD6E4-F7D2-4976-AD43-BE48356EEFC4}" srcOrd="1" destOrd="0" presId="urn:microsoft.com/office/officeart/2005/8/layout/cycle2"/>
    <dgm:cxn modelId="{E634EA2F-439B-43FA-A9AD-1BEDB0BA14A2}" type="presOf" srcId="{F9EEA211-0977-4552-B42F-4FC67187A1C8}" destId="{E9945020-0BFF-4930-A8F8-8A328F0DC24F}" srcOrd="0" destOrd="0" presId="urn:microsoft.com/office/officeart/2005/8/layout/cycle2"/>
    <dgm:cxn modelId="{F11F093D-2990-4138-A6C4-40CC03FE4083}" type="presOf" srcId="{01479E1F-1430-4E6F-9E87-E9BFDD48367F}" destId="{F6D685A6-E7BC-454C-95D7-8E12F215287A}" srcOrd="0" destOrd="0" presId="urn:microsoft.com/office/officeart/2005/8/layout/cycle2"/>
    <dgm:cxn modelId="{7BB83373-BE40-4AAA-B6F2-632E656E3C14}" type="presOf" srcId="{E9806D20-FD04-41FE-96C2-AA9C677EE219}" destId="{3902259E-27EE-4EF3-A74A-792D2CD157EC}" srcOrd="0" destOrd="0" presId="urn:microsoft.com/office/officeart/2005/8/layout/cycle2"/>
    <dgm:cxn modelId="{2769F974-7E39-460D-8F32-17E58C9A8FF9}" type="presOf" srcId="{44809A2B-6425-45D8-9CA0-0827512A859D}" destId="{341F1885-3BB1-4122-8575-2118575E6632}" srcOrd="0" destOrd="0" presId="urn:microsoft.com/office/officeart/2005/8/layout/cycle2"/>
    <dgm:cxn modelId="{83C8137A-6839-4BB0-978C-DC5426AF57D8}" type="presOf" srcId="{0562E6B1-05BD-4BD6-8F9A-BEBE2B330AFC}" destId="{BD04A872-603C-4737-A644-2A3EB69D0877}" srcOrd="0" destOrd="0" presId="urn:microsoft.com/office/officeart/2005/8/layout/cycle2"/>
    <dgm:cxn modelId="{CF3A4C7C-DDCA-4971-92E2-C656B5FB3E56}" type="presOf" srcId="{44809A2B-6425-45D8-9CA0-0827512A859D}" destId="{FB30FB0C-839A-40B1-85FC-B7A30745DE77}" srcOrd="1" destOrd="0" presId="urn:microsoft.com/office/officeart/2005/8/layout/cycle2"/>
    <dgm:cxn modelId="{D9705990-E775-46FF-9824-21DFA8F1F6D6}" type="presOf" srcId="{27DF7747-5235-4ACD-8D0B-C5CE58D7BA86}" destId="{A7153F6D-39A4-4C6E-94FD-CB959E40FAF4}" srcOrd="0" destOrd="0" presId="urn:microsoft.com/office/officeart/2005/8/layout/cycle2"/>
    <dgm:cxn modelId="{665FD797-FAD7-43E6-B0FE-1E4957D13AC4}" type="presOf" srcId="{F6B52898-725C-4061-8701-5D23E8E62FE7}" destId="{A2FD1D06-EDA9-4643-B272-77EA57FEF6E5}" srcOrd="0" destOrd="0" presId="urn:microsoft.com/office/officeart/2005/8/layout/cycle2"/>
    <dgm:cxn modelId="{57F03BB3-3DE4-4B49-9738-4514CB9097D4}" srcId="{01479E1F-1430-4E6F-9E87-E9BFDD48367F}" destId="{0562E6B1-05BD-4BD6-8F9A-BEBE2B330AFC}" srcOrd="0" destOrd="0" parTransId="{A8DE41E5-D662-4EBF-B6FA-9EFC1EE20834}" sibTransId="{F9EEA211-0977-4552-B42F-4FC67187A1C8}"/>
    <dgm:cxn modelId="{A9E9CCB4-0D07-4DFF-BCF9-6AD2DAEBB2F4}" srcId="{01479E1F-1430-4E6F-9E87-E9BFDD48367F}" destId="{F92A6029-0BA5-4CC7-AB21-0ECB0A080453}" srcOrd="3" destOrd="0" parTransId="{7A2920CF-0D5A-4667-A166-FD627031516B}" sibTransId="{27DF7747-5235-4ACD-8D0B-C5CE58D7BA86}"/>
    <dgm:cxn modelId="{CBD85BC6-41C2-4D00-9F9A-3E48B0716CFA}" srcId="{01479E1F-1430-4E6F-9E87-E9BFDD48367F}" destId="{E9806D20-FD04-41FE-96C2-AA9C677EE219}" srcOrd="2" destOrd="0" parTransId="{331D3B9C-6F04-4D29-A1A7-C200F41901F2}" sibTransId="{42DCF267-BC58-422D-94F3-E2DAD591B3F1}"/>
    <dgm:cxn modelId="{BB2A3DC7-21DF-44AB-95BD-24A04D51F108}" type="presOf" srcId="{F92A6029-0BA5-4CC7-AB21-0ECB0A080453}" destId="{0F60C2DD-8DC3-4E30-A028-B3A31CA916A4}" srcOrd="0" destOrd="0" presId="urn:microsoft.com/office/officeart/2005/8/layout/cycle2"/>
    <dgm:cxn modelId="{5288F9CF-1D9E-4C35-B0F9-096A4B72F1D2}" type="presOf" srcId="{42DCF267-BC58-422D-94F3-E2DAD591B3F1}" destId="{A5E1C68C-E4F5-4F19-98CC-43B80E0679CC}" srcOrd="0" destOrd="0" presId="urn:microsoft.com/office/officeart/2005/8/layout/cycle2"/>
    <dgm:cxn modelId="{328058D1-1E82-4072-9B91-3E03AFAC6F8A}" type="presOf" srcId="{F9EEA211-0977-4552-B42F-4FC67187A1C8}" destId="{F5F8B14B-886A-4EE9-9FB7-81CB4B276F7E}" srcOrd="1" destOrd="0" presId="urn:microsoft.com/office/officeart/2005/8/layout/cycle2"/>
    <dgm:cxn modelId="{892C7E28-3623-49B6-ADC7-69704D71DB59}" type="presParOf" srcId="{F6D685A6-E7BC-454C-95D7-8E12F215287A}" destId="{BD04A872-603C-4737-A644-2A3EB69D0877}" srcOrd="0" destOrd="0" presId="urn:microsoft.com/office/officeart/2005/8/layout/cycle2"/>
    <dgm:cxn modelId="{0FFB1BB2-E9E9-4182-9C98-2CEA4648421A}" type="presParOf" srcId="{F6D685A6-E7BC-454C-95D7-8E12F215287A}" destId="{E9945020-0BFF-4930-A8F8-8A328F0DC24F}" srcOrd="1" destOrd="0" presId="urn:microsoft.com/office/officeart/2005/8/layout/cycle2"/>
    <dgm:cxn modelId="{AAF44E14-DA91-46ED-8928-57290AA4F577}" type="presParOf" srcId="{E9945020-0BFF-4930-A8F8-8A328F0DC24F}" destId="{F5F8B14B-886A-4EE9-9FB7-81CB4B276F7E}" srcOrd="0" destOrd="0" presId="urn:microsoft.com/office/officeart/2005/8/layout/cycle2"/>
    <dgm:cxn modelId="{21E59B72-038D-4F6C-B877-EE8290FED704}" type="presParOf" srcId="{F6D685A6-E7BC-454C-95D7-8E12F215287A}" destId="{A2FD1D06-EDA9-4643-B272-77EA57FEF6E5}" srcOrd="2" destOrd="0" presId="urn:microsoft.com/office/officeart/2005/8/layout/cycle2"/>
    <dgm:cxn modelId="{26301444-5F55-4D30-8073-7235BAE903CB}" type="presParOf" srcId="{F6D685A6-E7BC-454C-95D7-8E12F215287A}" destId="{341F1885-3BB1-4122-8575-2118575E6632}" srcOrd="3" destOrd="0" presId="urn:microsoft.com/office/officeart/2005/8/layout/cycle2"/>
    <dgm:cxn modelId="{590EDA2E-EB99-4E2C-8056-1026CE6323BB}" type="presParOf" srcId="{341F1885-3BB1-4122-8575-2118575E6632}" destId="{FB30FB0C-839A-40B1-85FC-B7A30745DE77}" srcOrd="0" destOrd="0" presId="urn:microsoft.com/office/officeart/2005/8/layout/cycle2"/>
    <dgm:cxn modelId="{90D34BFA-29D4-4ADC-89D2-A4CFDE7721AF}" type="presParOf" srcId="{F6D685A6-E7BC-454C-95D7-8E12F215287A}" destId="{3902259E-27EE-4EF3-A74A-792D2CD157EC}" srcOrd="4" destOrd="0" presId="urn:microsoft.com/office/officeart/2005/8/layout/cycle2"/>
    <dgm:cxn modelId="{9B1691DA-D13F-43DB-8DD3-513563A9E479}" type="presParOf" srcId="{F6D685A6-E7BC-454C-95D7-8E12F215287A}" destId="{A5E1C68C-E4F5-4F19-98CC-43B80E0679CC}" srcOrd="5" destOrd="0" presId="urn:microsoft.com/office/officeart/2005/8/layout/cycle2"/>
    <dgm:cxn modelId="{6BD945C0-DB84-4D8E-AB3C-85025EF50043}" type="presParOf" srcId="{A5E1C68C-E4F5-4F19-98CC-43B80E0679CC}" destId="{C430FAB8-3B77-4111-82F4-56EAA0AE0956}" srcOrd="0" destOrd="0" presId="urn:microsoft.com/office/officeart/2005/8/layout/cycle2"/>
    <dgm:cxn modelId="{80F7D2B4-34A1-4B54-9534-6F113004D081}" type="presParOf" srcId="{F6D685A6-E7BC-454C-95D7-8E12F215287A}" destId="{0F60C2DD-8DC3-4E30-A028-B3A31CA916A4}" srcOrd="6" destOrd="0" presId="urn:microsoft.com/office/officeart/2005/8/layout/cycle2"/>
    <dgm:cxn modelId="{8E27F092-957C-4DC4-871C-7E843B4D46A0}" type="presParOf" srcId="{F6D685A6-E7BC-454C-95D7-8E12F215287A}" destId="{A7153F6D-39A4-4C6E-94FD-CB959E40FAF4}" srcOrd="7" destOrd="0" presId="urn:microsoft.com/office/officeart/2005/8/layout/cycle2"/>
    <dgm:cxn modelId="{ED295C6C-75B7-4D00-9BDA-484E61B91CE3}" type="presParOf" srcId="{A7153F6D-39A4-4C6E-94FD-CB959E40FAF4}" destId="{B63FD6E4-F7D2-4976-AD43-BE48356EEFC4}" srcOrd="0" destOrd="0" presId="urn:microsoft.com/office/officeart/2005/8/layout/cycle2"/>
  </dgm:cxnLst>
  <dgm:bg/>
  <dgm:whole>
    <a:ln w="2540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BB3B2-7B65-47FC-86FA-41951866E211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F0E9321-3D1B-411D-998A-43980D674580}">
      <dgm:prSet phldrT="[Text]" custT="1"/>
      <dgm:spPr/>
      <dgm:t>
        <a:bodyPr tIns="274320" bIns="274320"/>
        <a:lstStyle/>
        <a:p>
          <a:pPr>
            <a:lnSpc>
              <a:spcPct val="150000"/>
            </a:lnSpc>
          </a:pPr>
          <a:r>
            <a:rPr lang="en-US" sz="1200" b="1" dirty="0">
              <a:latin typeface="ProximaNova-Regular"/>
            </a:rPr>
            <a:t>4.1. Demo Actions Deliverables</a:t>
          </a:r>
        </a:p>
      </dgm:t>
    </dgm:pt>
    <dgm:pt modelId="{D54A97EE-0A78-4C40-AAA6-D495B67E51C0}" type="parTrans" cxnId="{7048F3C3-4014-4CFD-84F2-1D822F82E50D}">
      <dgm:prSet/>
      <dgm:spPr/>
      <dgm:t>
        <a:bodyPr/>
        <a:lstStyle/>
        <a:p>
          <a:endParaRPr lang="en-US"/>
        </a:p>
      </dgm:t>
    </dgm:pt>
    <dgm:pt modelId="{A473532C-1BE7-4749-B7AD-CDD178608698}" type="sibTrans" cxnId="{7048F3C3-4014-4CFD-84F2-1D822F82E50D}">
      <dgm:prSet/>
      <dgm:spPr/>
      <dgm:t>
        <a:bodyPr/>
        <a:lstStyle/>
        <a:p>
          <a:endParaRPr lang="en-US"/>
        </a:p>
      </dgm:t>
    </dgm:pt>
    <dgm:pt modelId="{A2647567-ECD1-427C-BCB0-C58F8A005BF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100" b="1" dirty="0">
              <a:latin typeface="ProximaNova-Regular"/>
            </a:rPr>
            <a:t>4.1.1 Appliances Scrapping Campaigns</a:t>
          </a:r>
        </a:p>
      </dgm:t>
    </dgm:pt>
    <dgm:pt modelId="{980C35BE-12C8-4051-B219-242CE046721B}" type="parTrans" cxnId="{08537673-3D2B-41B1-9C5E-C55166A1971E}">
      <dgm:prSet/>
      <dgm:spPr/>
      <dgm:t>
        <a:bodyPr/>
        <a:lstStyle/>
        <a:p>
          <a:endParaRPr lang="en-US"/>
        </a:p>
      </dgm:t>
    </dgm:pt>
    <dgm:pt modelId="{7747ECB4-6A43-4601-8742-55DBA88C634E}" type="sibTrans" cxnId="{08537673-3D2B-41B1-9C5E-C55166A1971E}">
      <dgm:prSet/>
      <dgm:spPr/>
      <dgm:t>
        <a:bodyPr/>
        <a:lstStyle/>
        <a:p>
          <a:endParaRPr lang="en-US"/>
        </a:p>
      </dgm:t>
    </dgm:pt>
    <dgm:pt modelId="{763820E9-1CAF-469B-BE2E-2481507A7C0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latin typeface="ProximaNova-Regular"/>
            </a:rPr>
            <a:t>4.1.2 Feasibility of Regional Testing Centre</a:t>
          </a:r>
        </a:p>
      </dgm:t>
    </dgm:pt>
    <dgm:pt modelId="{1F6774E2-8F55-43B3-A557-6091684DF859}" type="parTrans" cxnId="{735C7368-424F-441D-B9A2-C5A4D44A20C4}">
      <dgm:prSet/>
      <dgm:spPr/>
      <dgm:t>
        <a:bodyPr/>
        <a:lstStyle/>
        <a:p>
          <a:endParaRPr lang="en-US"/>
        </a:p>
      </dgm:t>
    </dgm:pt>
    <dgm:pt modelId="{1DF691C9-67AA-4CF6-B963-C3D075602D54}" type="sibTrans" cxnId="{735C7368-424F-441D-B9A2-C5A4D44A20C4}">
      <dgm:prSet/>
      <dgm:spPr/>
      <dgm:t>
        <a:bodyPr/>
        <a:lstStyle/>
        <a:p>
          <a:endParaRPr lang="en-US"/>
        </a:p>
      </dgm:t>
    </dgm:pt>
    <dgm:pt modelId="{8991DD04-037B-430F-8B56-B7BC9420F2B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Proxima Nova Extra Bold"/>
            </a:rPr>
            <a:t>4.2. Professional Capacity Building Deliverables </a:t>
          </a:r>
          <a:endParaRPr lang="en-US" sz="1200" b="1" i="0" dirty="0">
            <a:latin typeface="Proxima Nova Extra Bold"/>
          </a:endParaRPr>
        </a:p>
      </dgm:t>
    </dgm:pt>
    <dgm:pt modelId="{23A0A5AC-E6EA-4016-9E65-5523DCB1BC9D}" type="parTrans" cxnId="{A42AFBF5-3157-460E-829D-C00997377C8C}">
      <dgm:prSet/>
      <dgm:spPr/>
      <dgm:t>
        <a:bodyPr/>
        <a:lstStyle/>
        <a:p>
          <a:endParaRPr lang="en-US"/>
        </a:p>
      </dgm:t>
    </dgm:pt>
    <dgm:pt modelId="{FD575ADC-F34F-449F-AE96-8AC4F66D967F}" type="sibTrans" cxnId="{A42AFBF5-3157-460E-829D-C00997377C8C}">
      <dgm:prSet/>
      <dgm:spPr/>
      <dgm:t>
        <a:bodyPr/>
        <a:lstStyle/>
        <a:p>
          <a:endParaRPr lang="en-US"/>
        </a:p>
      </dgm:t>
    </dgm:pt>
    <dgm:pt modelId="{C0BA087B-5E57-41AE-82E1-92DB444746C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100" b="1" dirty="0">
              <a:latin typeface="ProximaNova-Regular"/>
            </a:rPr>
            <a:t>4.2.1 Training Tours &amp; Visits</a:t>
          </a:r>
        </a:p>
      </dgm:t>
    </dgm:pt>
    <dgm:pt modelId="{0470A403-0A44-47C7-8C42-E22999681AAB}" type="parTrans" cxnId="{E01BFDC3-23A3-49DD-9CD2-F84A051C8997}">
      <dgm:prSet/>
      <dgm:spPr/>
      <dgm:t>
        <a:bodyPr/>
        <a:lstStyle/>
        <a:p>
          <a:endParaRPr lang="en-US"/>
        </a:p>
      </dgm:t>
    </dgm:pt>
    <dgm:pt modelId="{94CAF908-E194-42FD-B7F7-4CF4D10D2953}" type="sibTrans" cxnId="{E01BFDC3-23A3-49DD-9CD2-F84A051C8997}">
      <dgm:prSet/>
      <dgm:spPr/>
      <dgm:t>
        <a:bodyPr/>
        <a:lstStyle/>
        <a:p>
          <a:endParaRPr lang="en-US"/>
        </a:p>
      </dgm:t>
    </dgm:pt>
    <dgm:pt modelId="{6144408F-AC21-4228-B852-84F5B725C63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100" b="1" dirty="0">
              <a:latin typeface="ProximaNova-Regular"/>
            </a:rPr>
            <a:t>4.2.2 Increase Visibility of Efficient Appliances Guidelines among Professionals</a:t>
          </a:r>
        </a:p>
      </dgm:t>
    </dgm:pt>
    <dgm:pt modelId="{605F2563-82A4-4EC7-A701-FFAFA248FFEC}" type="parTrans" cxnId="{9CC0C75A-BA02-494F-9256-A17E8970DDB5}">
      <dgm:prSet/>
      <dgm:spPr/>
      <dgm:t>
        <a:bodyPr/>
        <a:lstStyle/>
        <a:p>
          <a:endParaRPr lang="en-US"/>
        </a:p>
      </dgm:t>
    </dgm:pt>
    <dgm:pt modelId="{D8C503F3-A56B-47D9-A187-F739FF8F4A73}" type="sibTrans" cxnId="{9CC0C75A-BA02-494F-9256-A17E8970DDB5}">
      <dgm:prSet/>
      <dgm:spPr/>
      <dgm:t>
        <a:bodyPr/>
        <a:lstStyle/>
        <a:p>
          <a:endParaRPr lang="en-US"/>
        </a:p>
      </dgm:t>
    </dgm:pt>
    <dgm:pt modelId="{1F46DE03-5E66-4BA5-BEA9-2FE5138D81C9}">
      <dgm:prSet custT="1"/>
      <dgm:spPr>
        <a:solidFill>
          <a:srgbClr val="178287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latin typeface="ProximaNova-Regular"/>
            </a:rPr>
            <a:t>4.1.3 Regional Manual for MEPS Implementations Procedures</a:t>
          </a:r>
        </a:p>
      </dgm:t>
    </dgm:pt>
    <dgm:pt modelId="{4F88B78D-8A84-4B01-B2D6-FE92B841FB93}" type="parTrans" cxnId="{B9BD135E-8A69-4C31-836A-57DEB0139DB1}">
      <dgm:prSet/>
      <dgm:spPr/>
      <dgm:t>
        <a:bodyPr/>
        <a:lstStyle/>
        <a:p>
          <a:endParaRPr lang="en-US"/>
        </a:p>
      </dgm:t>
    </dgm:pt>
    <dgm:pt modelId="{B25F7850-F946-484C-9895-468DB32BF760}" type="sibTrans" cxnId="{B9BD135E-8A69-4C31-836A-57DEB0139DB1}">
      <dgm:prSet/>
      <dgm:spPr/>
      <dgm:t>
        <a:bodyPr/>
        <a:lstStyle/>
        <a:p>
          <a:endParaRPr lang="en-US"/>
        </a:p>
      </dgm:t>
    </dgm:pt>
    <dgm:pt modelId="{3FDEF1A5-236D-4B05-AA7D-3145555598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latin typeface="ProximaNova-Regular"/>
            </a:rPr>
            <a:t>4.1.3 Promotion of MEPS &amp; Labelling Processes </a:t>
          </a:r>
        </a:p>
        <a:p>
          <a:pPr>
            <a:lnSpc>
              <a:spcPct val="100000"/>
            </a:lnSpc>
          </a:pPr>
          <a:r>
            <a:rPr lang="en-US" sz="1100" b="0" dirty="0">
              <a:latin typeface="ProximaNova-Regular"/>
            </a:rPr>
            <a:t>(Focus on AC)</a:t>
          </a:r>
        </a:p>
      </dgm:t>
    </dgm:pt>
    <dgm:pt modelId="{D8F23029-9743-4BD2-93FB-A7290D92A7B0}" type="parTrans" cxnId="{14C82350-2F5F-4D46-900C-0E3210723F59}">
      <dgm:prSet/>
      <dgm:spPr/>
      <dgm:t>
        <a:bodyPr/>
        <a:lstStyle/>
        <a:p>
          <a:endParaRPr lang="en-US"/>
        </a:p>
      </dgm:t>
    </dgm:pt>
    <dgm:pt modelId="{EEBD09CA-55E5-47E5-BA09-EDA5C7D514D4}" type="sibTrans" cxnId="{14C82350-2F5F-4D46-900C-0E3210723F59}">
      <dgm:prSet/>
      <dgm:spPr/>
      <dgm:t>
        <a:bodyPr/>
        <a:lstStyle/>
        <a:p>
          <a:endParaRPr lang="en-US"/>
        </a:p>
      </dgm:t>
    </dgm:pt>
    <dgm:pt modelId="{3C89AA35-6AFA-4BA4-9A65-AAD2B662214F}">
      <dgm:prSet custT="1"/>
      <dgm:spPr>
        <a:solidFill>
          <a:srgbClr val="178287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latin typeface="ProximaNova-Regular"/>
            </a:rPr>
            <a:t>4.1.1 Create National Task Forces</a:t>
          </a:r>
        </a:p>
      </dgm:t>
    </dgm:pt>
    <dgm:pt modelId="{30656457-FBAD-49A1-8B29-0FAB4705FA15}" type="parTrans" cxnId="{23D8D82D-77BA-45F1-8418-2B9391CB2A84}">
      <dgm:prSet/>
      <dgm:spPr/>
      <dgm:t>
        <a:bodyPr/>
        <a:lstStyle/>
        <a:p>
          <a:endParaRPr lang="en-US"/>
        </a:p>
      </dgm:t>
    </dgm:pt>
    <dgm:pt modelId="{2170D6BD-01C5-45D6-B4E9-ECE0A5AB4893}" type="sibTrans" cxnId="{23D8D82D-77BA-45F1-8418-2B9391CB2A84}">
      <dgm:prSet/>
      <dgm:spPr/>
      <dgm:t>
        <a:bodyPr/>
        <a:lstStyle/>
        <a:p>
          <a:endParaRPr lang="en-US"/>
        </a:p>
      </dgm:t>
    </dgm:pt>
    <dgm:pt modelId="{C57720A2-B3A5-483E-AA98-3DBBBB9305DC}">
      <dgm:prSet custT="1"/>
      <dgm:spPr>
        <a:solidFill>
          <a:srgbClr val="178287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latin typeface="ProximaNova-Regular"/>
            </a:rPr>
            <a:t>4.1.1 Scrapping Campaigns  Manuals</a:t>
          </a:r>
        </a:p>
      </dgm:t>
    </dgm:pt>
    <dgm:pt modelId="{F1EDF9E4-0FD3-4D13-9A46-9A250E089791}" type="parTrans" cxnId="{1BCE1339-88F7-4F3E-B313-B6B15E023D0C}">
      <dgm:prSet/>
      <dgm:spPr/>
      <dgm:t>
        <a:bodyPr/>
        <a:lstStyle/>
        <a:p>
          <a:endParaRPr lang="en-US"/>
        </a:p>
      </dgm:t>
    </dgm:pt>
    <dgm:pt modelId="{3B639FE7-673B-44EC-93D7-F11DC86B9525}" type="sibTrans" cxnId="{1BCE1339-88F7-4F3E-B313-B6B15E023D0C}">
      <dgm:prSet/>
      <dgm:spPr/>
      <dgm:t>
        <a:bodyPr/>
        <a:lstStyle/>
        <a:p>
          <a:endParaRPr lang="en-US"/>
        </a:p>
      </dgm:t>
    </dgm:pt>
    <dgm:pt modelId="{D649C97C-F1ED-4717-A9E8-A9C26CA0349B}">
      <dgm:prSet custT="1"/>
      <dgm:spPr>
        <a:solidFill>
          <a:srgbClr val="178287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latin typeface="ProximaNova-Regular"/>
            </a:rPr>
            <a:t>4.1.3 National MEPS Programs Reports </a:t>
          </a:r>
        </a:p>
      </dgm:t>
    </dgm:pt>
    <dgm:pt modelId="{CD54CB9B-FDC0-49CE-943C-471335D26772}" type="parTrans" cxnId="{916FF012-02E5-4829-AC71-4F42DAF4D9B4}">
      <dgm:prSet/>
      <dgm:spPr/>
      <dgm:t>
        <a:bodyPr/>
        <a:lstStyle/>
        <a:p>
          <a:endParaRPr lang="en-US"/>
        </a:p>
      </dgm:t>
    </dgm:pt>
    <dgm:pt modelId="{6B8BDF9C-DB48-4575-A823-D3E811E1FD45}" type="sibTrans" cxnId="{916FF012-02E5-4829-AC71-4F42DAF4D9B4}">
      <dgm:prSet/>
      <dgm:spPr/>
      <dgm:t>
        <a:bodyPr/>
        <a:lstStyle/>
        <a:p>
          <a:endParaRPr lang="en-US"/>
        </a:p>
      </dgm:t>
    </dgm:pt>
    <dgm:pt modelId="{5ADD8DFE-94B0-4D7F-8819-D1CCAD2DD1E0}">
      <dgm:prSet custT="1"/>
      <dgm:spPr>
        <a:solidFill>
          <a:srgbClr val="178287"/>
        </a:solidFill>
      </dgm:spPr>
      <dgm:t>
        <a:bodyPr/>
        <a:lstStyle/>
        <a:p>
          <a:r>
            <a:rPr lang="en-US" sz="1100" b="1" dirty="0">
              <a:latin typeface="ProximaNova-Regular"/>
            </a:rPr>
            <a:t>4.1.3 Regional Report on MEPS &amp; Labels Implementation </a:t>
          </a:r>
          <a:endParaRPr lang="en-US" sz="1000" b="1" dirty="0"/>
        </a:p>
      </dgm:t>
    </dgm:pt>
    <dgm:pt modelId="{339245A1-5BBF-4466-BF14-8B8BDF1E8CD6}" type="parTrans" cxnId="{867B5D60-E8DF-48D7-97A3-FDBDAD6A7DFC}">
      <dgm:prSet/>
      <dgm:spPr/>
      <dgm:t>
        <a:bodyPr/>
        <a:lstStyle/>
        <a:p>
          <a:endParaRPr lang="en-US"/>
        </a:p>
      </dgm:t>
    </dgm:pt>
    <dgm:pt modelId="{3355E86B-9C9D-4716-8483-58338F7037D6}" type="sibTrans" cxnId="{867B5D60-E8DF-48D7-97A3-FDBDAD6A7DFC}">
      <dgm:prSet/>
      <dgm:spPr/>
      <dgm:t>
        <a:bodyPr/>
        <a:lstStyle/>
        <a:p>
          <a:endParaRPr lang="en-US"/>
        </a:p>
      </dgm:t>
    </dgm:pt>
    <dgm:pt modelId="{B668A9B8-0839-4E4F-BE17-EADDE20BBDD8}">
      <dgm:prSet custT="1"/>
      <dgm:spPr>
        <a:solidFill>
          <a:srgbClr val="178287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latin typeface="ProximaNova-Regular"/>
            </a:rPr>
            <a:t>4.1.1 Awareness Campaigns</a:t>
          </a:r>
          <a:endParaRPr lang="en-US" sz="1100" b="1" dirty="0"/>
        </a:p>
      </dgm:t>
    </dgm:pt>
    <dgm:pt modelId="{D62A979D-CD2B-4BB6-9DC1-ADFC0BFCB997}" type="parTrans" cxnId="{B2CC4A4F-B1AB-4CF2-952F-F857631DFE18}">
      <dgm:prSet/>
      <dgm:spPr/>
      <dgm:t>
        <a:bodyPr/>
        <a:lstStyle/>
        <a:p>
          <a:endParaRPr lang="en-US"/>
        </a:p>
      </dgm:t>
    </dgm:pt>
    <dgm:pt modelId="{42BD0DE0-336B-49A6-8CFC-6A86AB026103}" type="sibTrans" cxnId="{B2CC4A4F-B1AB-4CF2-952F-F857631DFE18}">
      <dgm:prSet/>
      <dgm:spPr/>
      <dgm:t>
        <a:bodyPr/>
        <a:lstStyle/>
        <a:p>
          <a:endParaRPr lang="en-US"/>
        </a:p>
      </dgm:t>
    </dgm:pt>
    <dgm:pt modelId="{81D69DF9-9FE3-471B-A556-9619B3709A99}">
      <dgm:prSet custT="1"/>
      <dgm:spPr>
        <a:solidFill>
          <a:srgbClr val="178287"/>
        </a:solidFill>
      </dgm:spPr>
      <dgm:t>
        <a:bodyPr lIns="0" tIns="182880"/>
        <a:lstStyle/>
        <a:p>
          <a:r>
            <a:rPr lang="en-US" sz="1100" b="1" dirty="0">
              <a:latin typeface="ProximaNova-Regular"/>
            </a:rPr>
            <a:t>4.1.2 Feasibility  Study for a Regional Testing Facility</a:t>
          </a:r>
        </a:p>
        <a:p>
          <a:r>
            <a:rPr lang="en-US" sz="1100" b="0" dirty="0">
              <a:latin typeface="ProximaNova-Regular"/>
            </a:rPr>
            <a:t>- Small power  Equip. (Appliances)</a:t>
          </a:r>
        </a:p>
        <a:p>
          <a:r>
            <a:rPr lang="en-US" sz="1100" b="0" dirty="0">
              <a:latin typeface="ProximaNova-Regular"/>
            </a:rPr>
            <a:t>- Heavy Equipment (Motors)</a:t>
          </a:r>
        </a:p>
        <a:p>
          <a:r>
            <a:rPr lang="en-US" sz="1100" b="0" dirty="0">
              <a:latin typeface="ProximaNova-Regular"/>
            </a:rPr>
            <a:t>-Building Materials (Envelope) </a:t>
          </a:r>
        </a:p>
        <a:p>
          <a:endParaRPr lang="en-US" sz="1000" dirty="0"/>
        </a:p>
      </dgm:t>
    </dgm:pt>
    <dgm:pt modelId="{D4EBFB59-EB55-4BD0-A0A6-20F9E8B41063}" type="parTrans" cxnId="{CC65A707-A59B-4690-A43A-E5A1418AFEA2}">
      <dgm:prSet/>
      <dgm:spPr/>
      <dgm:t>
        <a:bodyPr/>
        <a:lstStyle/>
        <a:p>
          <a:endParaRPr lang="en-US"/>
        </a:p>
      </dgm:t>
    </dgm:pt>
    <dgm:pt modelId="{6ECB959E-CB54-4ECB-873F-5AEE9F88B241}" type="sibTrans" cxnId="{CC65A707-A59B-4690-A43A-E5A1418AFEA2}">
      <dgm:prSet/>
      <dgm:spPr/>
      <dgm:t>
        <a:bodyPr/>
        <a:lstStyle/>
        <a:p>
          <a:endParaRPr lang="en-US"/>
        </a:p>
      </dgm:t>
    </dgm:pt>
    <dgm:pt modelId="{EF45CEE0-310F-4857-95C4-6D2DFF1A30C1}">
      <dgm:prSet custT="1"/>
      <dgm:spPr>
        <a:solidFill>
          <a:srgbClr val="178287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1100" b="1" dirty="0">
              <a:latin typeface="ProximaNova-Regular"/>
            </a:rPr>
            <a:t>4.2.2 Design of guidelines Brochures for professionals</a:t>
          </a:r>
        </a:p>
      </dgm:t>
    </dgm:pt>
    <dgm:pt modelId="{4364B362-13D0-467F-BB08-3693585A83B1}" type="parTrans" cxnId="{26CFF834-7500-4B45-88AF-4D6445F0AF02}">
      <dgm:prSet/>
      <dgm:spPr/>
      <dgm:t>
        <a:bodyPr/>
        <a:lstStyle/>
        <a:p>
          <a:endParaRPr lang="en-US"/>
        </a:p>
      </dgm:t>
    </dgm:pt>
    <dgm:pt modelId="{3D0CAC83-EC98-4813-B518-6AC6F81D1624}" type="sibTrans" cxnId="{26CFF834-7500-4B45-88AF-4D6445F0AF02}">
      <dgm:prSet/>
      <dgm:spPr/>
      <dgm:t>
        <a:bodyPr/>
        <a:lstStyle/>
        <a:p>
          <a:endParaRPr lang="en-US"/>
        </a:p>
      </dgm:t>
    </dgm:pt>
    <dgm:pt modelId="{8BF879F1-60E9-4353-9071-3A67918647EA}">
      <dgm:prSet custT="1"/>
      <dgm:spPr>
        <a:solidFill>
          <a:srgbClr val="178287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1100" b="1" dirty="0">
              <a:latin typeface="ProximaNova-Regular"/>
            </a:rPr>
            <a:t>4.2.1 Develop Training Modules </a:t>
          </a:r>
        </a:p>
        <a:p>
          <a:pPr>
            <a:lnSpc>
              <a:spcPct val="150000"/>
            </a:lnSpc>
          </a:pPr>
          <a:r>
            <a:rPr lang="en-US" sz="1100" b="0" dirty="0">
              <a:latin typeface="ProximaNova-Regular"/>
            </a:rPr>
            <a:t>(Physically &amp; Virtually)</a:t>
          </a:r>
        </a:p>
      </dgm:t>
    </dgm:pt>
    <dgm:pt modelId="{05398BB9-69E0-479F-BA67-EE8DB75FB303}" type="parTrans" cxnId="{15E5C3E5-D3E6-4B49-8F2C-4EF335F3C1AF}">
      <dgm:prSet/>
      <dgm:spPr/>
      <dgm:t>
        <a:bodyPr/>
        <a:lstStyle/>
        <a:p>
          <a:endParaRPr lang="en-US"/>
        </a:p>
      </dgm:t>
    </dgm:pt>
    <dgm:pt modelId="{E8A61A1A-5CA0-42D6-A45D-6B5ECC644B8C}" type="sibTrans" cxnId="{15E5C3E5-D3E6-4B49-8F2C-4EF335F3C1AF}">
      <dgm:prSet/>
      <dgm:spPr/>
      <dgm:t>
        <a:bodyPr/>
        <a:lstStyle/>
        <a:p>
          <a:endParaRPr lang="en-US"/>
        </a:p>
      </dgm:t>
    </dgm:pt>
    <dgm:pt modelId="{22720CDA-3112-40CE-84E6-0335FCCDE344}" type="pres">
      <dgm:prSet presAssocID="{AFBBB3B2-7B65-47FC-86FA-41951866E2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27ABC4-5999-40FB-8A2B-68FBC5A925CB}" type="pres">
      <dgm:prSet presAssocID="{1F0E9321-3D1B-411D-998A-43980D674580}" presName="hierRoot1" presStyleCnt="0">
        <dgm:presLayoutVars>
          <dgm:hierBranch val="init"/>
        </dgm:presLayoutVars>
      </dgm:prSet>
      <dgm:spPr/>
    </dgm:pt>
    <dgm:pt modelId="{32AD3735-5897-4BCD-8F2A-088366AD46DC}" type="pres">
      <dgm:prSet presAssocID="{1F0E9321-3D1B-411D-998A-43980D674580}" presName="rootComposite1" presStyleCnt="0"/>
      <dgm:spPr/>
    </dgm:pt>
    <dgm:pt modelId="{FA7CD382-F223-4D4A-B8C3-48C2647E3D7A}" type="pres">
      <dgm:prSet presAssocID="{1F0E9321-3D1B-411D-998A-43980D674580}" presName="rootText1" presStyleLbl="node0" presStyleIdx="0" presStyleCnt="2" custScaleX="165727" custScaleY="165727" custLinFactNeighborX="-65481" custLinFactNeighborY="-778">
        <dgm:presLayoutVars>
          <dgm:chPref val="3"/>
        </dgm:presLayoutVars>
      </dgm:prSet>
      <dgm:spPr/>
    </dgm:pt>
    <dgm:pt modelId="{99F54A1F-2182-48BA-B523-F8DC77A184CB}" type="pres">
      <dgm:prSet presAssocID="{1F0E9321-3D1B-411D-998A-43980D674580}" presName="rootConnector1" presStyleLbl="node1" presStyleIdx="0" presStyleCnt="0"/>
      <dgm:spPr/>
    </dgm:pt>
    <dgm:pt modelId="{0A224C06-AD16-4FC4-9B76-26C92A860341}" type="pres">
      <dgm:prSet presAssocID="{1F0E9321-3D1B-411D-998A-43980D674580}" presName="hierChild2" presStyleCnt="0"/>
      <dgm:spPr/>
    </dgm:pt>
    <dgm:pt modelId="{DB658C5F-31F5-44D5-B1A9-97755D373C95}" type="pres">
      <dgm:prSet presAssocID="{980C35BE-12C8-4051-B219-242CE046721B}" presName="Name37" presStyleLbl="parChTrans1D2" presStyleIdx="0" presStyleCnt="5"/>
      <dgm:spPr/>
    </dgm:pt>
    <dgm:pt modelId="{8F20E07D-34F0-4F50-B523-359F281D7277}" type="pres">
      <dgm:prSet presAssocID="{A2647567-ECD1-427C-BCB0-C58F8A005BF1}" presName="hierRoot2" presStyleCnt="0">
        <dgm:presLayoutVars>
          <dgm:hierBranch val="init"/>
        </dgm:presLayoutVars>
      </dgm:prSet>
      <dgm:spPr/>
    </dgm:pt>
    <dgm:pt modelId="{EE5645B6-A211-4BBF-A43C-C4DE4B93B438}" type="pres">
      <dgm:prSet presAssocID="{A2647567-ECD1-427C-BCB0-C58F8A005BF1}" presName="rootComposite" presStyleCnt="0"/>
      <dgm:spPr/>
    </dgm:pt>
    <dgm:pt modelId="{5358F1BE-4076-4637-B70C-E6973A05F73C}" type="pres">
      <dgm:prSet presAssocID="{A2647567-ECD1-427C-BCB0-C58F8A005BF1}" presName="rootText" presStyleLbl="node2" presStyleIdx="0" presStyleCnt="5" custScaleX="131582" custScaleY="163922" custLinFactX="-6167" custLinFactNeighborX="-100000" custLinFactNeighborY="4113">
        <dgm:presLayoutVars>
          <dgm:chPref val="3"/>
        </dgm:presLayoutVars>
      </dgm:prSet>
      <dgm:spPr/>
    </dgm:pt>
    <dgm:pt modelId="{F0FB85EB-5A9D-44F2-B95C-5803935A9A2D}" type="pres">
      <dgm:prSet presAssocID="{A2647567-ECD1-427C-BCB0-C58F8A005BF1}" presName="rootConnector" presStyleLbl="node2" presStyleIdx="0" presStyleCnt="5"/>
      <dgm:spPr/>
    </dgm:pt>
    <dgm:pt modelId="{17106C17-D0A9-4655-8188-DBA401DFD12C}" type="pres">
      <dgm:prSet presAssocID="{A2647567-ECD1-427C-BCB0-C58F8A005BF1}" presName="hierChild4" presStyleCnt="0"/>
      <dgm:spPr/>
    </dgm:pt>
    <dgm:pt modelId="{8D8C4183-89EC-47DD-B663-FB321DFE3310}" type="pres">
      <dgm:prSet presAssocID="{30656457-FBAD-49A1-8B29-0FAB4705FA15}" presName="Name37" presStyleLbl="parChTrans1D3" presStyleIdx="0" presStyleCnt="9"/>
      <dgm:spPr/>
    </dgm:pt>
    <dgm:pt modelId="{B7514424-FEBF-4864-ACF2-76BACA70F5C6}" type="pres">
      <dgm:prSet presAssocID="{3C89AA35-6AFA-4BA4-9A65-AAD2B662214F}" presName="hierRoot2" presStyleCnt="0">
        <dgm:presLayoutVars>
          <dgm:hierBranch val="init"/>
        </dgm:presLayoutVars>
      </dgm:prSet>
      <dgm:spPr/>
    </dgm:pt>
    <dgm:pt modelId="{3993E2DA-9FBD-4977-AD8C-04915D81E4BB}" type="pres">
      <dgm:prSet presAssocID="{3C89AA35-6AFA-4BA4-9A65-AAD2B662214F}" presName="rootComposite" presStyleCnt="0"/>
      <dgm:spPr/>
    </dgm:pt>
    <dgm:pt modelId="{D7D3B8FC-1725-47F1-9206-6B7482CBB985}" type="pres">
      <dgm:prSet presAssocID="{3C89AA35-6AFA-4BA4-9A65-AAD2B662214F}" presName="rootText" presStyleLbl="node3" presStyleIdx="0" presStyleCnt="9" custScaleX="115154" custScaleY="161947" custLinFactNeighborX="-83198" custLinFactNeighborY="9985">
        <dgm:presLayoutVars>
          <dgm:chPref val="3"/>
        </dgm:presLayoutVars>
      </dgm:prSet>
      <dgm:spPr/>
    </dgm:pt>
    <dgm:pt modelId="{7751E7F4-1845-4556-9088-ADB61600647A}" type="pres">
      <dgm:prSet presAssocID="{3C89AA35-6AFA-4BA4-9A65-AAD2B662214F}" presName="rootConnector" presStyleLbl="node3" presStyleIdx="0" presStyleCnt="9"/>
      <dgm:spPr/>
    </dgm:pt>
    <dgm:pt modelId="{D2336905-21FD-4C2B-BF2D-266AEB95236F}" type="pres">
      <dgm:prSet presAssocID="{3C89AA35-6AFA-4BA4-9A65-AAD2B662214F}" presName="hierChild4" presStyleCnt="0"/>
      <dgm:spPr/>
    </dgm:pt>
    <dgm:pt modelId="{1777385A-8607-466B-8E75-B1DACA21647C}" type="pres">
      <dgm:prSet presAssocID="{3C89AA35-6AFA-4BA4-9A65-AAD2B662214F}" presName="hierChild5" presStyleCnt="0"/>
      <dgm:spPr/>
    </dgm:pt>
    <dgm:pt modelId="{80EDDD8B-F799-4D9A-B5C5-2C78135DB281}" type="pres">
      <dgm:prSet presAssocID="{F1EDF9E4-0FD3-4D13-9A46-9A250E089791}" presName="Name37" presStyleLbl="parChTrans1D3" presStyleIdx="1" presStyleCnt="9"/>
      <dgm:spPr/>
    </dgm:pt>
    <dgm:pt modelId="{3FB4122B-A105-4FA0-95CD-2D1C9450892A}" type="pres">
      <dgm:prSet presAssocID="{C57720A2-B3A5-483E-AA98-3DBBBB9305DC}" presName="hierRoot2" presStyleCnt="0">
        <dgm:presLayoutVars>
          <dgm:hierBranch val="init"/>
        </dgm:presLayoutVars>
      </dgm:prSet>
      <dgm:spPr/>
    </dgm:pt>
    <dgm:pt modelId="{4CBBEEBB-CE0E-4265-8F6D-248A8C279189}" type="pres">
      <dgm:prSet presAssocID="{C57720A2-B3A5-483E-AA98-3DBBBB9305DC}" presName="rootComposite" presStyleCnt="0"/>
      <dgm:spPr/>
    </dgm:pt>
    <dgm:pt modelId="{0574022B-FAD7-41DB-9301-F257767F5C45}" type="pres">
      <dgm:prSet presAssocID="{C57720A2-B3A5-483E-AA98-3DBBBB9305DC}" presName="rootText" presStyleLbl="node3" presStyleIdx="1" presStyleCnt="9" custScaleX="125584" custScaleY="202434" custLinFactNeighborX="-83198" custLinFactNeighborY="-9896">
        <dgm:presLayoutVars>
          <dgm:chPref val="3"/>
        </dgm:presLayoutVars>
      </dgm:prSet>
      <dgm:spPr/>
    </dgm:pt>
    <dgm:pt modelId="{55F2B956-E80F-4B7E-A8D7-45AEA32BDDA2}" type="pres">
      <dgm:prSet presAssocID="{C57720A2-B3A5-483E-AA98-3DBBBB9305DC}" presName="rootConnector" presStyleLbl="node3" presStyleIdx="1" presStyleCnt="9"/>
      <dgm:spPr/>
    </dgm:pt>
    <dgm:pt modelId="{5933B0CC-EE31-4BE6-A96F-188C25AD0C8F}" type="pres">
      <dgm:prSet presAssocID="{C57720A2-B3A5-483E-AA98-3DBBBB9305DC}" presName="hierChild4" presStyleCnt="0"/>
      <dgm:spPr/>
    </dgm:pt>
    <dgm:pt modelId="{95284FD0-575F-4BE5-91CC-3204F45E28C7}" type="pres">
      <dgm:prSet presAssocID="{C57720A2-B3A5-483E-AA98-3DBBBB9305DC}" presName="hierChild5" presStyleCnt="0"/>
      <dgm:spPr/>
    </dgm:pt>
    <dgm:pt modelId="{6ACF8396-59FF-4F04-9FAD-3AA4E7223C4B}" type="pres">
      <dgm:prSet presAssocID="{D62A979D-CD2B-4BB6-9DC1-ADFC0BFCB997}" presName="Name37" presStyleLbl="parChTrans1D3" presStyleIdx="2" presStyleCnt="9"/>
      <dgm:spPr/>
    </dgm:pt>
    <dgm:pt modelId="{8C46F2A0-BBCD-45EE-AE27-EB2D9E7CC935}" type="pres">
      <dgm:prSet presAssocID="{B668A9B8-0839-4E4F-BE17-EADDE20BBDD8}" presName="hierRoot2" presStyleCnt="0">
        <dgm:presLayoutVars>
          <dgm:hierBranch val="init"/>
        </dgm:presLayoutVars>
      </dgm:prSet>
      <dgm:spPr/>
    </dgm:pt>
    <dgm:pt modelId="{6EE97573-E668-420C-A385-BC217CCF1E30}" type="pres">
      <dgm:prSet presAssocID="{B668A9B8-0839-4E4F-BE17-EADDE20BBDD8}" presName="rootComposite" presStyleCnt="0"/>
      <dgm:spPr/>
    </dgm:pt>
    <dgm:pt modelId="{350606B8-23D4-4E74-81C0-32DA90186EB7}" type="pres">
      <dgm:prSet presAssocID="{B668A9B8-0839-4E4F-BE17-EADDE20BBDD8}" presName="rootText" presStyleLbl="node3" presStyleIdx="2" presStyleCnt="9" custScaleX="125584" custScaleY="145708" custLinFactNeighborX="-83198" custLinFactNeighborY="-19939">
        <dgm:presLayoutVars>
          <dgm:chPref val="3"/>
        </dgm:presLayoutVars>
      </dgm:prSet>
      <dgm:spPr/>
    </dgm:pt>
    <dgm:pt modelId="{1FD30341-7933-4EDF-820E-A86ED61E67A1}" type="pres">
      <dgm:prSet presAssocID="{B668A9B8-0839-4E4F-BE17-EADDE20BBDD8}" presName="rootConnector" presStyleLbl="node3" presStyleIdx="2" presStyleCnt="9"/>
      <dgm:spPr/>
    </dgm:pt>
    <dgm:pt modelId="{84F63D03-48B6-4B53-8F59-B9FEF2E4D6A6}" type="pres">
      <dgm:prSet presAssocID="{B668A9B8-0839-4E4F-BE17-EADDE20BBDD8}" presName="hierChild4" presStyleCnt="0"/>
      <dgm:spPr/>
    </dgm:pt>
    <dgm:pt modelId="{C4001543-12BE-4256-9ECD-A4B7DA4AD9A4}" type="pres">
      <dgm:prSet presAssocID="{B668A9B8-0839-4E4F-BE17-EADDE20BBDD8}" presName="hierChild5" presStyleCnt="0"/>
      <dgm:spPr/>
    </dgm:pt>
    <dgm:pt modelId="{97FAB1C8-4DFD-44D7-9E9F-4875B55B300B}" type="pres">
      <dgm:prSet presAssocID="{A2647567-ECD1-427C-BCB0-C58F8A005BF1}" presName="hierChild5" presStyleCnt="0"/>
      <dgm:spPr/>
    </dgm:pt>
    <dgm:pt modelId="{81E69894-AE9E-484E-BA33-6439A1463616}" type="pres">
      <dgm:prSet presAssocID="{1F6774E2-8F55-43B3-A557-6091684DF859}" presName="Name37" presStyleLbl="parChTrans1D2" presStyleIdx="1" presStyleCnt="5"/>
      <dgm:spPr/>
    </dgm:pt>
    <dgm:pt modelId="{FD92C5D1-340F-4BDD-B3E8-6FED9B6617CC}" type="pres">
      <dgm:prSet presAssocID="{763820E9-1CAF-469B-BE2E-2481507A7C07}" presName="hierRoot2" presStyleCnt="0">
        <dgm:presLayoutVars>
          <dgm:hierBranch val="init"/>
        </dgm:presLayoutVars>
      </dgm:prSet>
      <dgm:spPr/>
    </dgm:pt>
    <dgm:pt modelId="{E799AF7C-7C8D-4210-A97C-4F2DFE11DBF9}" type="pres">
      <dgm:prSet presAssocID="{763820E9-1CAF-469B-BE2E-2481507A7C07}" presName="rootComposite" presStyleCnt="0"/>
      <dgm:spPr/>
    </dgm:pt>
    <dgm:pt modelId="{970311CC-B528-4444-B628-196615C19396}" type="pres">
      <dgm:prSet presAssocID="{763820E9-1CAF-469B-BE2E-2481507A7C07}" presName="rootText" presStyleLbl="node2" presStyleIdx="1" presStyleCnt="5" custScaleX="139543" custScaleY="182136" custLinFactNeighborX="-65481" custLinFactNeighborY="1491">
        <dgm:presLayoutVars>
          <dgm:chPref val="3"/>
        </dgm:presLayoutVars>
      </dgm:prSet>
      <dgm:spPr/>
    </dgm:pt>
    <dgm:pt modelId="{BAA012FB-F91C-4A70-902D-DFB1BBADA167}" type="pres">
      <dgm:prSet presAssocID="{763820E9-1CAF-469B-BE2E-2481507A7C07}" presName="rootConnector" presStyleLbl="node2" presStyleIdx="1" presStyleCnt="5"/>
      <dgm:spPr/>
    </dgm:pt>
    <dgm:pt modelId="{0B7B1E08-AD7D-4D29-91BD-83767D30B0F5}" type="pres">
      <dgm:prSet presAssocID="{763820E9-1CAF-469B-BE2E-2481507A7C07}" presName="hierChild4" presStyleCnt="0"/>
      <dgm:spPr/>
    </dgm:pt>
    <dgm:pt modelId="{A5F220B0-F2FE-48FF-AEB5-8A16A69EB025}" type="pres">
      <dgm:prSet presAssocID="{D4EBFB59-EB55-4BD0-A0A6-20F9E8B41063}" presName="Name37" presStyleLbl="parChTrans1D3" presStyleIdx="3" presStyleCnt="9"/>
      <dgm:spPr/>
    </dgm:pt>
    <dgm:pt modelId="{85BB8B2A-7780-4828-8CDE-6F6ECDA41482}" type="pres">
      <dgm:prSet presAssocID="{81D69DF9-9FE3-471B-A556-9619B3709A99}" presName="hierRoot2" presStyleCnt="0">
        <dgm:presLayoutVars>
          <dgm:hierBranch val="init"/>
        </dgm:presLayoutVars>
      </dgm:prSet>
      <dgm:spPr/>
    </dgm:pt>
    <dgm:pt modelId="{AE84B415-CF45-4072-81B8-1B224351EC9E}" type="pres">
      <dgm:prSet presAssocID="{81D69DF9-9FE3-471B-A556-9619B3709A99}" presName="rootComposite" presStyleCnt="0"/>
      <dgm:spPr/>
    </dgm:pt>
    <dgm:pt modelId="{73823D41-07AB-466B-AE79-6D37D826B070}" type="pres">
      <dgm:prSet presAssocID="{81D69DF9-9FE3-471B-A556-9619B3709A99}" presName="rootText" presStyleLbl="node3" presStyleIdx="3" presStyleCnt="9" custScaleX="124414" custScaleY="526328" custLinFactNeighborX="-57764" custLinFactNeighborY="14898">
        <dgm:presLayoutVars>
          <dgm:chPref val="3"/>
        </dgm:presLayoutVars>
      </dgm:prSet>
      <dgm:spPr/>
    </dgm:pt>
    <dgm:pt modelId="{3E8461D9-24AD-4671-82F8-BE89CBA5A175}" type="pres">
      <dgm:prSet presAssocID="{81D69DF9-9FE3-471B-A556-9619B3709A99}" presName="rootConnector" presStyleLbl="node3" presStyleIdx="3" presStyleCnt="9"/>
      <dgm:spPr/>
    </dgm:pt>
    <dgm:pt modelId="{5DBB3EC5-858A-4C23-9EE4-4E058DD7CBE0}" type="pres">
      <dgm:prSet presAssocID="{81D69DF9-9FE3-471B-A556-9619B3709A99}" presName="hierChild4" presStyleCnt="0"/>
      <dgm:spPr/>
    </dgm:pt>
    <dgm:pt modelId="{DA33A5BD-069E-41CF-8E49-DBD4C1B3A5A1}" type="pres">
      <dgm:prSet presAssocID="{81D69DF9-9FE3-471B-A556-9619B3709A99}" presName="hierChild5" presStyleCnt="0"/>
      <dgm:spPr/>
    </dgm:pt>
    <dgm:pt modelId="{83CE0BC5-F451-4BE2-8938-152B416274C1}" type="pres">
      <dgm:prSet presAssocID="{763820E9-1CAF-469B-BE2E-2481507A7C07}" presName="hierChild5" presStyleCnt="0"/>
      <dgm:spPr/>
    </dgm:pt>
    <dgm:pt modelId="{37070849-DDD3-4829-BAA1-3AFDB7F9A208}" type="pres">
      <dgm:prSet presAssocID="{D8F23029-9743-4BD2-93FB-A7290D92A7B0}" presName="Name37" presStyleLbl="parChTrans1D2" presStyleIdx="2" presStyleCnt="5"/>
      <dgm:spPr/>
    </dgm:pt>
    <dgm:pt modelId="{2F7A0A73-BF7C-4293-B550-6B71FBC26330}" type="pres">
      <dgm:prSet presAssocID="{3FDEF1A5-236D-4B05-AA7D-314555559821}" presName="hierRoot2" presStyleCnt="0">
        <dgm:presLayoutVars>
          <dgm:hierBranch val="init"/>
        </dgm:presLayoutVars>
      </dgm:prSet>
      <dgm:spPr/>
    </dgm:pt>
    <dgm:pt modelId="{61404C3C-E0F0-447B-9D5D-6991DCD0798A}" type="pres">
      <dgm:prSet presAssocID="{3FDEF1A5-236D-4B05-AA7D-314555559821}" presName="rootComposite" presStyleCnt="0"/>
      <dgm:spPr/>
    </dgm:pt>
    <dgm:pt modelId="{DEFFF5AC-7B1F-4090-9333-FFCB0C305791}" type="pres">
      <dgm:prSet presAssocID="{3FDEF1A5-236D-4B05-AA7D-314555559821}" presName="rootText" presStyleLbl="node2" presStyleIdx="2" presStyleCnt="5" custScaleX="131582" custScaleY="222677" custLinFactNeighborX="691" custLinFactNeighborY="4144">
        <dgm:presLayoutVars>
          <dgm:chPref val="3"/>
        </dgm:presLayoutVars>
      </dgm:prSet>
      <dgm:spPr/>
    </dgm:pt>
    <dgm:pt modelId="{59000F48-C430-4970-8885-CD996EEEFBBB}" type="pres">
      <dgm:prSet presAssocID="{3FDEF1A5-236D-4B05-AA7D-314555559821}" presName="rootConnector" presStyleLbl="node2" presStyleIdx="2" presStyleCnt="5"/>
      <dgm:spPr/>
    </dgm:pt>
    <dgm:pt modelId="{5396BDA8-30C4-4546-8749-F9E27B1AB360}" type="pres">
      <dgm:prSet presAssocID="{3FDEF1A5-236D-4B05-AA7D-314555559821}" presName="hierChild4" presStyleCnt="0"/>
      <dgm:spPr/>
    </dgm:pt>
    <dgm:pt modelId="{795BE56C-572E-4155-8A65-E792B19A2C12}" type="pres">
      <dgm:prSet presAssocID="{4F88B78D-8A84-4B01-B2D6-FE92B841FB93}" presName="Name37" presStyleLbl="parChTrans1D3" presStyleIdx="4" presStyleCnt="9"/>
      <dgm:spPr/>
    </dgm:pt>
    <dgm:pt modelId="{B61B7E97-5229-4885-979B-3A4A355E60AB}" type="pres">
      <dgm:prSet presAssocID="{1F46DE03-5E66-4BA5-BEA9-2FE5138D81C9}" presName="hierRoot2" presStyleCnt="0">
        <dgm:presLayoutVars>
          <dgm:hierBranch val="init"/>
        </dgm:presLayoutVars>
      </dgm:prSet>
      <dgm:spPr/>
    </dgm:pt>
    <dgm:pt modelId="{82D29AA6-4732-4900-8A5E-E47BD1D89E9E}" type="pres">
      <dgm:prSet presAssocID="{1F46DE03-5E66-4BA5-BEA9-2FE5138D81C9}" presName="rootComposite" presStyleCnt="0"/>
      <dgm:spPr/>
    </dgm:pt>
    <dgm:pt modelId="{3F6726FA-5F39-42B0-8D42-02C13A4F9C50}" type="pres">
      <dgm:prSet presAssocID="{1F46DE03-5E66-4BA5-BEA9-2FE5138D81C9}" presName="rootText" presStyleLbl="node3" presStyleIdx="4" presStyleCnt="9" custScaleX="125584" custScaleY="205215">
        <dgm:presLayoutVars>
          <dgm:chPref val="3"/>
        </dgm:presLayoutVars>
      </dgm:prSet>
      <dgm:spPr/>
    </dgm:pt>
    <dgm:pt modelId="{041FD9F5-6970-44E6-8227-E86D880841B4}" type="pres">
      <dgm:prSet presAssocID="{1F46DE03-5E66-4BA5-BEA9-2FE5138D81C9}" presName="rootConnector" presStyleLbl="node3" presStyleIdx="4" presStyleCnt="9"/>
      <dgm:spPr/>
    </dgm:pt>
    <dgm:pt modelId="{B253AF61-B088-4335-930F-F6D7B9C566CE}" type="pres">
      <dgm:prSet presAssocID="{1F46DE03-5E66-4BA5-BEA9-2FE5138D81C9}" presName="hierChild4" presStyleCnt="0"/>
      <dgm:spPr/>
    </dgm:pt>
    <dgm:pt modelId="{DB2AA5F8-B8BF-4491-BB33-6494619C86D2}" type="pres">
      <dgm:prSet presAssocID="{1F46DE03-5E66-4BA5-BEA9-2FE5138D81C9}" presName="hierChild5" presStyleCnt="0"/>
      <dgm:spPr/>
    </dgm:pt>
    <dgm:pt modelId="{1FB79C75-C03B-42DB-A3AB-BCE71A58B182}" type="pres">
      <dgm:prSet presAssocID="{CD54CB9B-FDC0-49CE-943C-471335D26772}" presName="Name37" presStyleLbl="parChTrans1D3" presStyleIdx="5" presStyleCnt="9"/>
      <dgm:spPr/>
    </dgm:pt>
    <dgm:pt modelId="{0D59AEBE-9058-4BDC-8332-144B49E351FE}" type="pres">
      <dgm:prSet presAssocID="{D649C97C-F1ED-4717-A9E8-A9C26CA0349B}" presName="hierRoot2" presStyleCnt="0">
        <dgm:presLayoutVars>
          <dgm:hierBranch val="init"/>
        </dgm:presLayoutVars>
      </dgm:prSet>
      <dgm:spPr/>
    </dgm:pt>
    <dgm:pt modelId="{3CDD2872-4671-43C8-BC5A-FE196878EBF7}" type="pres">
      <dgm:prSet presAssocID="{D649C97C-F1ED-4717-A9E8-A9C26CA0349B}" presName="rootComposite" presStyleCnt="0"/>
      <dgm:spPr/>
    </dgm:pt>
    <dgm:pt modelId="{B956CD14-D73C-4D55-8808-0074B6E13297}" type="pres">
      <dgm:prSet presAssocID="{D649C97C-F1ED-4717-A9E8-A9C26CA0349B}" presName="rootText" presStyleLbl="node3" presStyleIdx="5" presStyleCnt="9" custScaleX="139543" custScaleY="169670">
        <dgm:presLayoutVars>
          <dgm:chPref val="3"/>
        </dgm:presLayoutVars>
      </dgm:prSet>
      <dgm:spPr/>
    </dgm:pt>
    <dgm:pt modelId="{002E03E9-9DD1-45BA-8C2E-0B49A39161DD}" type="pres">
      <dgm:prSet presAssocID="{D649C97C-F1ED-4717-A9E8-A9C26CA0349B}" presName="rootConnector" presStyleLbl="node3" presStyleIdx="5" presStyleCnt="9"/>
      <dgm:spPr/>
    </dgm:pt>
    <dgm:pt modelId="{D2660ECC-40D7-4AC3-ADF5-1B31D31720BF}" type="pres">
      <dgm:prSet presAssocID="{D649C97C-F1ED-4717-A9E8-A9C26CA0349B}" presName="hierChild4" presStyleCnt="0"/>
      <dgm:spPr/>
    </dgm:pt>
    <dgm:pt modelId="{83AE0CB2-0276-4A04-9EF7-6899C3CD7C7C}" type="pres">
      <dgm:prSet presAssocID="{D649C97C-F1ED-4717-A9E8-A9C26CA0349B}" presName="hierChild5" presStyleCnt="0"/>
      <dgm:spPr/>
    </dgm:pt>
    <dgm:pt modelId="{C194CAF1-082A-4724-8679-65563C6720CE}" type="pres">
      <dgm:prSet presAssocID="{339245A1-5BBF-4466-BF14-8B8BDF1E8CD6}" presName="Name37" presStyleLbl="parChTrans1D3" presStyleIdx="6" presStyleCnt="9"/>
      <dgm:spPr/>
    </dgm:pt>
    <dgm:pt modelId="{91A676CE-59D8-4191-83EF-6D08A5B1B1FE}" type="pres">
      <dgm:prSet presAssocID="{5ADD8DFE-94B0-4D7F-8819-D1CCAD2DD1E0}" presName="hierRoot2" presStyleCnt="0">
        <dgm:presLayoutVars>
          <dgm:hierBranch val="init"/>
        </dgm:presLayoutVars>
      </dgm:prSet>
      <dgm:spPr/>
    </dgm:pt>
    <dgm:pt modelId="{71F4F265-C08E-4465-B572-72E746F7F5A0}" type="pres">
      <dgm:prSet presAssocID="{5ADD8DFE-94B0-4D7F-8819-D1CCAD2DD1E0}" presName="rootComposite" presStyleCnt="0"/>
      <dgm:spPr/>
    </dgm:pt>
    <dgm:pt modelId="{371660C8-45D9-4AC2-A585-3AC89A2CFE44}" type="pres">
      <dgm:prSet presAssocID="{5ADD8DFE-94B0-4D7F-8819-D1CCAD2DD1E0}" presName="rootText" presStyleLbl="node3" presStyleIdx="6" presStyleCnt="9" custScaleX="147206" custScaleY="185120">
        <dgm:presLayoutVars>
          <dgm:chPref val="3"/>
        </dgm:presLayoutVars>
      </dgm:prSet>
      <dgm:spPr/>
    </dgm:pt>
    <dgm:pt modelId="{FE16D622-3A6D-4748-80E5-32E18BC7326C}" type="pres">
      <dgm:prSet presAssocID="{5ADD8DFE-94B0-4D7F-8819-D1CCAD2DD1E0}" presName="rootConnector" presStyleLbl="node3" presStyleIdx="6" presStyleCnt="9"/>
      <dgm:spPr/>
    </dgm:pt>
    <dgm:pt modelId="{1A052289-B514-4E04-AD3C-D4FE5F57E2D0}" type="pres">
      <dgm:prSet presAssocID="{5ADD8DFE-94B0-4D7F-8819-D1CCAD2DD1E0}" presName="hierChild4" presStyleCnt="0"/>
      <dgm:spPr/>
    </dgm:pt>
    <dgm:pt modelId="{61168D05-92E6-4746-963E-5ECD81F7DA38}" type="pres">
      <dgm:prSet presAssocID="{5ADD8DFE-94B0-4D7F-8819-D1CCAD2DD1E0}" presName="hierChild5" presStyleCnt="0"/>
      <dgm:spPr/>
    </dgm:pt>
    <dgm:pt modelId="{C698CC12-E5E0-4F56-94BE-F0558D57C172}" type="pres">
      <dgm:prSet presAssocID="{3FDEF1A5-236D-4B05-AA7D-314555559821}" presName="hierChild5" presStyleCnt="0"/>
      <dgm:spPr/>
    </dgm:pt>
    <dgm:pt modelId="{D0062E46-B022-4C75-B84E-3024D75ACCE0}" type="pres">
      <dgm:prSet presAssocID="{1F0E9321-3D1B-411D-998A-43980D674580}" presName="hierChild3" presStyleCnt="0"/>
      <dgm:spPr/>
    </dgm:pt>
    <dgm:pt modelId="{7A0EBFEC-0B63-4343-BFC7-64B6ADC9BC3E}" type="pres">
      <dgm:prSet presAssocID="{8991DD04-037B-430F-8B56-B7BC9420F2BF}" presName="hierRoot1" presStyleCnt="0">
        <dgm:presLayoutVars>
          <dgm:hierBranch val="init"/>
        </dgm:presLayoutVars>
      </dgm:prSet>
      <dgm:spPr/>
    </dgm:pt>
    <dgm:pt modelId="{5D25E935-1B8B-43B2-B508-18C77F5C3371}" type="pres">
      <dgm:prSet presAssocID="{8991DD04-037B-430F-8B56-B7BC9420F2BF}" presName="rootComposite1" presStyleCnt="0"/>
      <dgm:spPr/>
    </dgm:pt>
    <dgm:pt modelId="{0A5D8568-253E-4A1E-8D63-3C382A4CFB9B}" type="pres">
      <dgm:prSet presAssocID="{8991DD04-037B-430F-8B56-B7BC9420F2BF}" presName="rootText1" presStyleLbl="node0" presStyleIdx="1" presStyleCnt="2" custScaleX="171746" custScaleY="214682" custLinFactNeighborX="64471" custLinFactNeighborY="-384">
        <dgm:presLayoutVars>
          <dgm:chPref val="3"/>
        </dgm:presLayoutVars>
      </dgm:prSet>
      <dgm:spPr/>
    </dgm:pt>
    <dgm:pt modelId="{021B34C5-7D21-439F-8437-49D3C8F6C717}" type="pres">
      <dgm:prSet presAssocID="{8991DD04-037B-430F-8B56-B7BC9420F2BF}" presName="rootConnector1" presStyleLbl="node1" presStyleIdx="0" presStyleCnt="0"/>
      <dgm:spPr/>
    </dgm:pt>
    <dgm:pt modelId="{9C4A9670-6DE0-4522-BE96-DE37DD02202C}" type="pres">
      <dgm:prSet presAssocID="{8991DD04-037B-430F-8B56-B7BC9420F2BF}" presName="hierChild2" presStyleCnt="0"/>
      <dgm:spPr/>
    </dgm:pt>
    <dgm:pt modelId="{3B39DBCD-4523-4450-9B2B-DB8769D9D8C7}" type="pres">
      <dgm:prSet presAssocID="{0470A403-0A44-47C7-8C42-E22999681AAB}" presName="Name37" presStyleLbl="parChTrans1D2" presStyleIdx="3" presStyleCnt="5"/>
      <dgm:spPr/>
    </dgm:pt>
    <dgm:pt modelId="{3900DA3D-FA8B-4D86-84B7-7DB186046486}" type="pres">
      <dgm:prSet presAssocID="{C0BA087B-5E57-41AE-82E1-92DB444746C7}" presName="hierRoot2" presStyleCnt="0">
        <dgm:presLayoutVars>
          <dgm:hierBranch val="init"/>
        </dgm:presLayoutVars>
      </dgm:prSet>
      <dgm:spPr/>
    </dgm:pt>
    <dgm:pt modelId="{4BAE3589-CB0C-4B18-B019-45B28C1BAEAA}" type="pres">
      <dgm:prSet presAssocID="{C0BA087B-5E57-41AE-82E1-92DB444746C7}" presName="rootComposite" presStyleCnt="0"/>
      <dgm:spPr/>
    </dgm:pt>
    <dgm:pt modelId="{AC032BB9-3D85-469B-A04B-B435329CCE75}" type="pres">
      <dgm:prSet presAssocID="{C0BA087B-5E57-41AE-82E1-92DB444746C7}" presName="rootText" presStyleLbl="node2" presStyleIdx="3" presStyleCnt="5" custScaleX="122568" custScaleY="163424" custLinFactNeighborX="55788" custLinFactNeighborY="-4803">
        <dgm:presLayoutVars>
          <dgm:chPref val="3"/>
        </dgm:presLayoutVars>
      </dgm:prSet>
      <dgm:spPr/>
    </dgm:pt>
    <dgm:pt modelId="{40E4FEAA-ECD3-427C-8C5F-154F0F856282}" type="pres">
      <dgm:prSet presAssocID="{C0BA087B-5E57-41AE-82E1-92DB444746C7}" presName="rootConnector" presStyleLbl="node2" presStyleIdx="3" presStyleCnt="5"/>
      <dgm:spPr/>
    </dgm:pt>
    <dgm:pt modelId="{9C0857E3-375C-4F0C-A9AC-9AF5F2FD0F5A}" type="pres">
      <dgm:prSet presAssocID="{C0BA087B-5E57-41AE-82E1-92DB444746C7}" presName="hierChild4" presStyleCnt="0"/>
      <dgm:spPr/>
    </dgm:pt>
    <dgm:pt modelId="{196F7C1D-1AE0-49B2-A26B-A6B1C3945D63}" type="pres">
      <dgm:prSet presAssocID="{05398BB9-69E0-479F-BA67-EE8DB75FB303}" presName="Name37" presStyleLbl="parChTrans1D3" presStyleIdx="7" presStyleCnt="9"/>
      <dgm:spPr/>
    </dgm:pt>
    <dgm:pt modelId="{856503EA-AABA-4460-8DB2-07AE25D49115}" type="pres">
      <dgm:prSet presAssocID="{8BF879F1-60E9-4353-9071-3A67918647EA}" presName="hierRoot2" presStyleCnt="0">
        <dgm:presLayoutVars>
          <dgm:hierBranch val="init"/>
        </dgm:presLayoutVars>
      </dgm:prSet>
      <dgm:spPr/>
    </dgm:pt>
    <dgm:pt modelId="{C54974C0-CC4D-4FEB-A224-7696D44BCA9C}" type="pres">
      <dgm:prSet presAssocID="{8BF879F1-60E9-4353-9071-3A67918647EA}" presName="rootComposite" presStyleCnt="0"/>
      <dgm:spPr/>
    </dgm:pt>
    <dgm:pt modelId="{56556814-14EF-448D-AA7A-0D4A3233D5A2}" type="pres">
      <dgm:prSet presAssocID="{8BF879F1-60E9-4353-9071-3A67918647EA}" presName="rootText" presStyleLbl="node3" presStyleIdx="7" presStyleCnt="9" custScaleX="118572" custScaleY="326848" custLinFactNeighborX="56200" custLinFactNeighborY="61710">
        <dgm:presLayoutVars>
          <dgm:chPref val="3"/>
        </dgm:presLayoutVars>
      </dgm:prSet>
      <dgm:spPr/>
    </dgm:pt>
    <dgm:pt modelId="{735AF8C3-B630-4E67-A47A-5F03C7F1FD06}" type="pres">
      <dgm:prSet presAssocID="{8BF879F1-60E9-4353-9071-3A67918647EA}" presName="rootConnector" presStyleLbl="node3" presStyleIdx="7" presStyleCnt="9"/>
      <dgm:spPr/>
    </dgm:pt>
    <dgm:pt modelId="{A329CF1E-BF39-4BDE-A3CD-524D6FDFB729}" type="pres">
      <dgm:prSet presAssocID="{8BF879F1-60E9-4353-9071-3A67918647EA}" presName="hierChild4" presStyleCnt="0"/>
      <dgm:spPr/>
    </dgm:pt>
    <dgm:pt modelId="{8722825E-46D5-44CD-845C-BBC4024DC87E}" type="pres">
      <dgm:prSet presAssocID="{8BF879F1-60E9-4353-9071-3A67918647EA}" presName="hierChild5" presStyleCnt="0"/>
      <dgm:spPr/>
    </dgm:pt>
    <dgm:pt modelId="{1FB305AE-3C42-4E3C-9C8F-B5ACBE96D620}" type="pres">
      <dgm:prSet presAssocID="{C0BA087B-5E57-41AE-82E1-92DB444746C7}" presName="hierChild5" presStyleCnt="0"/>
      <dgm:spPr/>
    </dgm:pt>
    <dgm:pt modelId="{F25E6E89-4774-46A3-97C5-C5E909FFFDA7}" type="pres">
      <dgm:prSet presAssocID="{605F2563-82A4-4EC7-A701-FFAFA248FFEC}" presName="Name37" presStyleLbl="parChTrans1D2" presStyleIdx="4" presStyleCnt="5"/>
      <dgm:spPr/>
    </dgm:pt>
    <dgm:pt modelId="{8C1F8BDB-72AA-456D-A2CF-9E898ED7CB48}" type="pres">
      <dgm:prSet presAssocID="{6144408F-AC21-4228-B852-84F5B725C63E}" presName="hierRoot2" presStyleCnt="0">
        <dgm:presLayoutVars>
          <dgm:hierBranch val="init"/>
        </dgm:presLayoutVars>
      </dgm:prSet>
      <dgm:spPr/>
    </dgm:pt>
    <dgm:pt modelId="{6D907AED-D1A5-4598-9AB6-112C1B5C24B3}" type="pres">
      <dgm:prSet presAssocID="{6144408F-AC21-4228-B852-84F5B725C63E}" presName="rootComposite" presStyleCnt="0"/>
      <dgm:spPr/>
    </dgm:pt>
    <dgm:pt modelId="{012BC59F-7451-4E9C-88A8-5C1C6B858F53}" type="pres">
      <dgm:prSet presAssocID="{6144408F-AC21-4228-B852-84F5B725C63E}" presName="rootText" presStyleLbl="node2" presStyleIdx="4" presStyleCnt="5" custScaleX="127127" custScaleY="408559" custLinFactX="23530" custLinFactNeighborX="100000" custLinFactNeighborY="-4862">
        <dgm:presLayoutVars>
          <dgm:chPref val="3"/>
        </dgm:presLayoutVars>
      </dgm:prSet>
      <dgm:spPr/>
    </dgm:pt>
    <dgm:pt modelId="{EE045A7D-7991-4115-A614-351C36D1DF15}" type="pres">
      <dgm:prSet presAssocID="{6144408F-AC21-4228-B852-84F5B725C63E}" presName="rootConnector" presStyleLbl="node2" presStyleIdx="4" presStyleCnt="5"/>
      <dgm:spPr/>
    </dgm:pt>
    <dgm:pt modelId="{E71B3FFA-3BD7-49F3-9FFB-8AE4E96EAAAE}" type="pres">
      <dgm:prSet presAssocID="{6144408F-AC21-4228-B852-84F5B725C63E}" presName="hierChild4" presStyleCnt="0"/>
      <dgm:spPr/>
    </dgm:pt>
    <dgm:pt modelId="{641CA1E4-90AC-4D1F-B836-5A57955943CC}" type="pres">
      <dgm:prSet presAssocID="{4364B362-13D0-467F-BB08-3693585A83B1}" presName="Name37" presStyleLbl="parChTrans1D3" presStyleIdx="8" presStyleCnt="9"/>
      <dgm:spPr/>
    </dgm:pt>
    <dgm:pt modelId="{E670902D-F8A6-4388-BA5F-BD12E69AE710}" type="pres">
      <dgm:prSet presAssocID="{EF45CEE0-310F-4857-95C4-6D2DFF1A30C1}" presName="hierRoot2" presStyleCnt="0">
        <dgm:presLayoutVars>
          <dgm:hierBranch val="init"/>
        </dgm:presLayoutVars>
      </dgm:prSet>
      <dgm:spPr/>
    </dgm:pt>
    <dgm:pt modelId="{4CB31CCE-1C79-44FB-B9D8-8F6EE235E485}" type="pres">
      <dgm:prSet presAssocID="{EF45CEE0-310F-4857-95C4-6D2DFF1A30C1}" presName="rootComposite" presStyleCnt="0"/>
      <dgm:spPr/>
    </dgm:pt>
    <dgm:pt modelId="{F5032CBB-F8E1-46B0-A136-B877DB45D3B6}" type="pres">
      <dgm:prSet presAssocID="{EF45CEE0-310F-4857-95C4-6D2DFF1A30C1}" presName="rootText" presStyleLbl="node3" presStyleIdx="8" presStyleCnt="9" custScaleX="118075" custScaleY="257619" custLinFactNeighborX="90350" custLinFactNeighborY="83661">
        <dgm:presLayoutVars>
          <dgm:chPref val="3"/>
        </dgm:presLayoutVars>
      </dgm:prSet>
      <dgm:spPr/>
    </dgm:pt>
    <dgm:pt modelId="{AF9D2579-55C8-42A7-A7E9-CEEAA22D2429}" type="pres">
      <dgm:prSet presAssocID="{EF45CEE0-310F-4857-95C4-6D2DFF1A30C1}" presName="rootConnector" presStyleLbl="node3" presStyleIdx="8" presStyleCnt="9"/>
      <dgm:spPr/>
    </dgm:pt>
    <dgm:pt modelId="{50075925-ECE7-4082-919A-67036A646271}" type="pres">
      <dgm:prSet presAssocID="{EF45CEE0-310F-4857-95C4-6D2DFF1A30C1}" presName="hierChild4" presStyleCnt="0"/>
      <dgm:spPr/>
    </dgm:pt>
    <dgm:pt modelId="{61CDC746-8ED6-4C5B-A0FB-6BED8A43B752}" type="pres">
      <dgm:prSet presAssocID="{EF45CEE0-310F-4857-95C4-6D2DFF1A30C1}" presName="hierChild5" presStyleCnt="0"/>
      <dgm:spPr/>
    </dgm:pt>
    <dgm:pt modelId="{E8F47DD4-2E0B-4410-AEA1-3B2844FB0040}" type="pres">
      <dgm:prSet presAssocID="{6144408F-AC21-4228-B852-84F5B725C63E}" presName="hierChild5" presStyleCnt="0"/>
      <dgm:spPr/>
    </dgm:pt>
    <dgm:pt modelId="{7448A0F3-CBBE-47C6-82AF-68A7F13CA407}" type="pres">
      <dgm:prSet presAssocID="{8991DD04-037B-430F-8B56-B7BC9420F2BF}" presName="hierChild3" presStyleCnt="0"/>
      <dgm:spPr/>
    </dgm:pt>
  </dgm:ptLst>
  <dgm:cxnLst>
    <dgm:cxn modelId="{2F346407-11F1-4F22-A752-356BCD01C69A}" type="presOf" srcId="{4364B362-13D0-467F-BB08-3693585A83B1}" destId="{641CA1E4-90AC-4D1F-B836-5A57955943CC}" srcOrd="0" destOrd="0" presId="urn:microsoft.com/office/officeart/2005/8/layout/orgChart1"/>
    <dgm:cxn modelId="{CC65A707-A59B-4690-A43A-E5A1418AFEA2}" srcId="{763820E9-1CAF-469B-BE2E-2481507A7C07}" destId="{81D69DF9-9FE3-471B-A556-9619B3709A99}" srcOrd="0" destOrd="0" parTransId="{D4EBFB59-EB55-4BD0-A0A6-20F9E8B41063}" sibTransId="{6ECB959E-CB54-4ECB-873F-5AEE9F88B241}"/>
    <dgm:cxn modelId="{FDE8CC0A-B655-4643-AFD9-444584B5BB20}" type="presOf" srcId="{3C89AA35-6AFA-4BA4-9A65-AAD2B662214F}" destId="{7751E7F4-1845-4556-9088-ADB61600647A}" srcOrd="1" destOrd="0" presId="urn:microsoft.com/office/officeart/2005/8/layout/orgChart1"/>
    <dgm:cxn modelId="{52A71B10-C1EB-43F5-8DCA-F695B0CE071E}" type="presOf" srcId="{C0BA087B-5E57-41AE-82E1-92DB444746C7}" destId="{40E4FEAA-ECD3-427C-8C5F-154F0F856282}" srcOrd="1" destOrd="0" presId="urn:microsoft.com/office/officeart/2005/8/layout/orgChart1"/>
    <dgm:cxn modelId="{916FF012-02E5-4829-AC71-4F42DAF4D9B4}" srcId="{3FDEF1A5-236D-4B05-AA7D-314555559821}" destId="{D649C97C-F1ED-4717-A9E8-A9C26CA0349B}" srcOrd="1" destOrd="0" parTransId="{CD54CB9B-FDC0-49CE-943C-471335D26772}" sibTransId="{6B8BDF9C-DB48-4575-A823-D3E811E1FD45}"/>
    <dgm:cxn modelId="{70A1B11A-1D9D-425F-A71B-EBEC0ED706A7}" type="presOf" srcId="{763820E9-1CAF-469B-BE2E-2481507A7C07}" destId="{970311CC-B528-4444-B628-196615C19396}" srcOrd="0" destOrd="0" presId="urn:microsoft.com/office/officeart/2005/8/layout/orgChart1"/>
    <dgm:cxn modelId="{51D8B720-BD40-45A9-8729-728E8D7729C1}" type="presOf" srcId="{D649C97C-F1ED-4717-A9E8-A9C26CA0349B}" destId="{B956CD14-D73C-4D55-8808-0074B6E13297}" srcOrd="0" destOrd="0" presId="urn:microsoft.com/office/officeart/2005/8/layout/orgChart1"/>
    <dgm:cxn modelId="{1D014325-5DFB-4549-8C42-94EC6984FC76}" type="presOf" srcId="{4F88B78D-8A84-4B01-B2D6-FE92B841FB93}" destId="{795BE56C-572E-4155-8A65-E792B19A2C12}" srcOrd="0" destOrd="0" presId="urn:microsoft.com/office/officeart/2005/8/layout/orgChart1"/>
    <dgm:cxn modelId="{21D2F52A-5DB4-4401-A03D-0D29BCB8DD76}" type="presOf" srcId="{8991DD04-037B-430F-8B56-B7BC9420F2BF}" destId="{021B34C5-7D21-439F-8437-49D3C8F6C717}" srcOrd="1" destOrd="0" presId="urn:microsoft.com/office/officeart/2005/8/layout/orgChart1"/>
    <dgm:cxn modelId="{9630162B-DB79-4236-9759-135250252748}" type="presOf" srcId="{3FDEF1A5-236D-4B05-AA7D-314555559821}" destId="{59000F48-C430-4970-8885-CD996EEEFBBB}" srcOrd="1" destOrd="0" presId="urn:microsoft.com/office/officeart/2005/8/layout/orgChart1"/>
    <dgm:cxn modelId="{23D8D82D-77BA-45F1-8418-2B9391CB2A84}" srcId="{A2647567-ECD1-427C-BCB0-C58F8A005BF1}" destId="{3C89AA35-6AFA-4BA4-9A65-AAD2B662214F}" srcOrd="0" destOrd="0" parTransId="{30656457-FBAD-49A1-8B29-0FAB4705FA15}" sibTransId="{2170D6BD-01C5-45D6-B4E9-ECE0A5AB4893}"/>
    <dgm:cxn modelId="{7910BE32-0BA7-4D7B-BFAF-130837A61A72}" type="presOf" srcId="{D4EBFB59-EB55-4BD0-A0A6-20F9E8B41063}" destId="{A5F220B0-F2FE-48FF-AEB5-8A16A69EB025}" srcOrd="0" destOrd="0" presId="urn:microsoft.com/office/officeart/2005/8/layout/orgChart1"/>
    <dgm:cxn modelId="{C133D134-25A7-4FB9-B389-65C35500DBCD}" type="presOf" srcId="{EF45CEE0-310F-4857-95C4-6D2DFF1A30C1}" destId="{F5032CBB-F8E1-46B0-A136-B877DB45D3B6}" srcOrd="0" destOrd="0" presId="urn:microsoft.com/office/officeart/2005/8/layout/orgChart1"/>
    <dgm:cxn modelId="{26CFF834-7500-4B45-88AF-4D6445F0AF02}" srcId="{6144408F-AC21-4228-B852-84F5B725C63E}" destId="{EF45CEE0-310F-4857-95C4-6D2DFF1A30C1}" srcOrd="0" destOrd="0" parTransId="{4364B362-13D0-467F-BB08-3693585A83B1}" sibTransId="{3D0CAC83-EC98-4813-B518-6AC6F81D1624}"/>
    <dgm:cxn modelId="{1BCE1339-88F7-4F3E-B313-B6B15E023D0C}" srcId="{A2647567-ECD1-427C-BCB0-C58F8A005BF1}" destId="{C57720A2-B3A5-483E-AA98-3DBBBB9305DC}" srcOrd="1" destOrd="0" parTransId="{F1EDF9E4-0FD3-4D13-9A46-9A250E089791}" sibTransId="{3B639FE7-673B-44EC-93D7-F11DC86B9525}"/>
    <dgm:cxn modelId="{6840415C-5FC5-49DC-81A7-492086FBE931}" type="presOf" srcId="{6144408F-AC21-4228-B852-84F5B725C63E}" destId="{012BC59F-7451-4E9C-88A8-5C1C6B858F53}" srcOrd="0" destOrd="0" presId="urn:microsoft.com/office/officeart/2005/8/layout/orgChart1"/>
    <dgm:cxn modelId="{1BF12F5D-E66A-4CB2-95A3-C29FBA57C220}" type="presOf" srcId="{A2647567-ECD1-427C-BCB0-C58F8A005BF1}" destId="{F0FB85EB-5A9D-44F2-B95C-5803935A9A2D}" srcOrd="1" destOrd="0" presId="urn:microsoft.com/office/officeart/2005/8/layout/orgChart1"/>
    <dgm:cxn modelId="{B9BD135E-8A69-4C31-836A-57DEB0139DB1}" srcId="{3FDEF1A5-236D-4B05-AA7D-314555559821}" destId="{1F46DE03-5E66-4BA5-BEA9-2FE5138D81C9}" srcOrd="0" destOrd="0" parTransId="{4F88B78D-8A84-4B01-B2D6-FE92B841FB93}" sibTransId="{B25F7850-F946-484C-9895-468DB32BF760}"/>
    <dgm:cxn modelId="{867B5D60-E8DF-48D7-97A3-FDBDAD6A7DFC}" srcId="{3FDEF1A5-236D-4B05-AA7D-314555559821}" destId="{5ADD8DFE-94B0-4D7F-8819-D1CCAD2DD1E0}" srcOrd="2" destOrd="0" parTransId="{339245A1-5BBF-4466-BF14-8B8BDF1E8CD6}" sibTransId="{3355E86B-9C9D-4716-8483-58338F7037D6}"/>
    <dgm:cxn modelId="{FBC5F162-CEC6-4BA2-BCD0-E1C7B28FFC65}" type="presOf" srcId="{F1EDF9E4-0FD3-4D13-9A46-9A250E089791}" destId="{80EDDD8B-F799-4D9A-B5C5-2C78135DB281}" srcOrd="0" destOrd="0" presId="urn:microsoft.com/office/officeart/2005/8/layout/orgChart1"/>
    <dgm:cxn modelId="{41096F43-A74E-4198-BD70-E3C5C6FD1C87}" type="presOf" srcId="{81D69DF9-9FE3-471B-A556-9619B3709A99}" destId="{73823D41-07AB-466B-AE79-6D37D826B070}" srcOrd="0" destOrd="0" presId="urn:microsoft.com/office/officeart/2005/8/layout/orgChart1"/>
    <dgm:cxn modelId="{713C3D64-12F6-477E-A5AD-AAD7E14E5E4E}" type="presOf" srcId="{B668A9B8-0839-4E4F-BE17-EADDE20BBDD8}" destId="{1FD30341-7933-4EDF-820E-A86ED61E67A1}" srcOrd="1" destOrd="0" presId="urn:microsoft.com/office/officeart/2005/8/layout/orgChart1"/>
    <dgm:cxn modelId="{3CDE2E46-15DC-4DD9-B685-69E48B55FF68}" type="presOf" srcId="{5ADD8DFE-94B0-4D7F-8819-D1CCAD2DD1E0}" destId="{371660C8-45D9-4AC2-A585-3AC89A2CFE44}" srcOrd="0" destOrd="0" presId="urn:microsoft.com/office/officeart/2005/8/layout/orgChart1"/>
    <dgm:cxn modelId="{F98C7667-0CED-471D-82FC-4AA5C8FD656B}" type="presOf" srcId="{D8F23029-9743-4BD2-93FB-A7290D92A7B0}" destId="{37070849-DDD3-4829-BAA1-3AFDB7F9A208}" srcOrd="0" destOrd="0" presId="urn:microsoft.com/office/officeart/2005/8/layout/orgChart1"/>
    <dgm:cxn modelId="{F810A367-C75D-4B23-A8A4-38B72B8B322F}" type="presOf" srcId="{30656457-FBAD-49A1-8B29-0FAB4705FA15}" destId="{8D8C4183-89EC-47DD-B663-FB321DFE3310}" srcOrd="0" destOrd="0" presId="urn:microsoft.com/office/officeart/2005/8/layout/orgChart1"/>
    <dgm:cxn modelId="{735C7368-424F-441D-B9A2-C5A4D44A20C4}" srcId="{1F0E9321-3D1B-411D-998A-43980D674580}" destId="{763820E9-1CAF-469B-BE2E-2481507A7C07}" srcOrd="1" destOrd="0" parTransId="{1F6774E2-8F55-43B3-A557-6091684DF859}" sibTransId="{1DF691C9-67AA-4CF6-B963-C3D075602D54}"/>
    <dgm:cxn modelId="{AEC7AE6C-BB83-4798-9674-4A82B1E05837}" type="presOf" srcId="{8991DD04-037B-430F-8B56-B7BC9420F2BF}" destId="{0A5D8568-253E-4A1E-8D63-3C382A4CFB9B}" srcOrd="0" destOrd="0" presId="urn:microsoft.com/office/officeart/2005/8/layout/orgChart1"/>
    <dgm:cxn modelId="{32E1A14D-ADB5-4910-A7C3-D8D70D2FBBE6}" type="presOf" srcId="{763820E9-1CAF-469B-BE2E-2481507A7C07}" destId="{BAA012FB-F91C-4A70-902D-DFB1BBADA167}" srcOrd="1" destOrd="0" presId="urn:microsoft.com/office/officeart/2005/8/layout/orgChart1"/>
    <dgm:cxn modelId="{A3D3D64E-C06C-445F-BC19-B9ED2DD2D458}" type="presOf" srcId="{D649C97C-F1ED-4717-A9E8-A9C26CA0349B}" destId="{002E03E9-9DD1-45BA-8C2E-0B49A39161DD}" srcOrd="1" destOrd="0" presId="urn:microsoft.com/office/officeart/2005/8/layout/orgChart1"/>
    <dgm:cxn modelId="{B2CC4A4F-B1AB-4CF2-952F-F857631DFE18}" srcId="{A2647567-ECD1-427C-BCB0-C58F8A005BF1}" destId="{B668A9B8-0839-4E4F-BE17-EADDE20BBDD8}" srcOrd="2" destOrd="0" parTransId="{D62A979D-CD2B-4BB6-9DC1-ADFC0BFCB997}" sibTransId="{42BD0DE0-336B-49A6-8CFC-6A86AB026103}"/>
    <dgm:cxn modelId="{14C82350-2F5F-4D46-900C-0E3210723F59}" srcId="{1F0E9321-3D1B-411D-998A-43980D674580}" destId="{3FDEF1A5-236D-4B05-AA7D-314555559821}" srcOrd="2" destOrd="0" parTransId="{D8F23029-9743-4BD2-93FB-A7290D92A7B0}" sibTransId="{EEBD09CA-55E5-47E5-BA09-EDA5C7D514D4}"/>
    <dgm:cxn modelId="{08537673-3D2B-41B1-9C5E-C55166A1971E}" srcId="{1F0E9321-3D1B-411D-998A-43980D674580}" destId="{A2647567-ECD1-427C-BCB0-C58F8A005BF1}" srcOrd="0" destOrd="0" parTransId="{980C35BE-12C8-4051-B219-242CE046721B}" sibTransId="{7747ECB4-6A43-4601-8742-55DBA88C634E}"/>
    <dgm:cxn modelId="{235C9475-CEBB-4F67-9516-7F6A57D144DF}" type="presOf" srcId="{980C35BE-12C8-4051-B219-242CE046721B}" destId="{DB658C5F-31F5-44D5-B1A9-97755D373C95}" srcOrd="0" destOrd="0" presId="urn:microsoft.com/office/officeart/2005/8/layout/orgChart1"/>
    <dgm:cxn modelId="{D386F056-5A21-4B0A-9029-CD27C86A528F}" type="presOf" srcId="{B668A9B8-0839-4E4F-BE17-EADDE20BBDD8}" destId="{350606B8-23D4-4E74-81C0-32DA90186EB7}" srcOrd="0" destOrd="0" presId="urn:microsoft.com/office/officeart/2005/8/layout/orgChart1"/>
    <dgm:cxn modelId="{9CC0C75A-BA02-494F-9256-A17E8970DDB5}" srcId="{8991DD04-037B-430F-8B56-B7BC9420F2BF}" destId="{6144408F-AC21-4228-B852-84F5B725C63E}" srcOrd="1" destOrd="0" parTransId="{605F2563-82A4-4EC7-A701-FFAFA248FFEC}" sibTransId="{D8C503F3-A56B-47D9-A187-F739FF8F4A73}"/>
    <dgm:cxn modelId="{8BB03E7C-2788-4B4C-91DB-1AD818B6E284}" type="presOf" srcId="{1F46DE03-5E66-4BA5-BEA9-2FE5138D81C9}" destId="{3F6726FA-5F39-42B0-8D42-02C13A4F9C50}" srcOrd="0" destOrd="0" presId="urn:microsoft.com/office/officeart/2005/8/layout/orgChart1"/>
    <dgm:cxn modelId="{6156DD8F-A184-492E-B418-7EB817B5E981}" type="presOf" srcId="{AFBBB3B2-7B65-47FC-86FA-41951866E211}" destId="{22720CDA-3112-40CE-84E6-0335FCCDE344}" srcOrd="0" destOrd="0" presId="urn:microsoft.com/office/officeart/2005/8/layout/orgChart1"/>
    <dgm:cxn modelId="{7415B496-0588-48D4-84DE-FC07F8914642}" type="presOf" srcId="{605F2563-82A4-4EC7-A701-FFAFA248FFEC}" destId="{F25E6E89-4774-46A3-97C5-C5E909FFFDA7}" srcOrd="0" destOrd="0" presId="urn:microsoft.com/office/officeart/2005/8/layout/orgChart1"/>
    <dgm:cxn modelId="{9E278E99-92C4-4BC6-9A7D-A53F9E6E9B47}" type="presOf" srcId="{EF45CEE0-310F-4857-95C4-6D2DFF1A30C1}" destId="{AF9D2579-55C8-42A7-A7E9-CEEAA22D2429}" srcOrd="1" destOrd="0" presId="urn:microsoft.com/office/officeart/2005/8/layout/orgChart1"/>
    <dgm:cxn modelId="{03E29B9B-5033-44EA-85DB-7CED84DD6191}" type="presOf" srcId="{3FDEF1A5-236D-4B05-AA7D-314555559821}" destId="{DEFFF5AC-7B1F-4090-9333-FFCB0C305791}" srcOrd="0" destOrd="0" presId="urn:microsoft.com/office/officeart/2005/8/layout/orgChart1"/>
    <dgm:cxn modelId="{37E3A1A2-BB80-4A12-B3C5-BB20FA4160E4}" type="presOf" srcId="{3C89AA35-6AFA-4BA4-9A65-AAD2B662214F}" destId="{D7D3B8FC-1725-47F1-9206-6B7482CBB985}" srcOrd="0" destOrd="0" presId="urn:microsoft.com/office/officeart/2005/8/layout/orgChart1"/>
    <dgm:cxn modelId="{560FA0A6-FA49-4CA9-B4A5-2EA0D1407F86}" type="presOf" srcId="{6144408F-AC21-4228-B852-84F5B725C63E}" destId="{EE045A7D-7991-4115-A614-351C36D1DF15}" srcOrd="1" destOrd="0" presId="urn:microsoft.com/office/officeart/2005/8/layout/orgChart1"/>
    <dgm:cxn modelId="{F5C2C7A6-842F-430F-B976-854087C8B29C}" type="presOf" srcId="{C57720A2-B3A5-483E-AA98-3DBBBB9305DC}" destId="{0574022B-FAD7-41DB-9301-F257767F5C45}" srcOrd="0" destOrd="0" presId="urn:microsoft.com/office/officeart/2005/8/layout/orgChart1"/>
    <dgm:cxn modelId="{552E7FA7-070E-4D57-8D59-7D5B5E9274B7}" type="presOf" srcId="{D62A979D-CD2B-4BB6-9DC1-ADFC0BFCB997}" destId="{6ACF8396-59FF-4F04-9FAD-3AA4E7223C4B}" srcOrd="0" destOrd="0" presId="urn:microsoft.com/office/officeart/2005/8/layout/orgChart1"/>
    <dgm:cxn modelId="{593BE0A7-E707-4508-9B2E-AD1767D9EE9C}" type="presOf" srcId="{CD54CB9B-FDC0-49CE-943C-471335D26772}" destId="{1FB79C75-C03B-42DB-A3AB-BCE71A58B182}" srcOrd="0" destOrd="0" presId="urn:microsoft.com/office/officeart/2005/8/layout/orgChart1"/>
    <dgm:cxn modelId="{C3AE97B1-8A09-4510-B5D8-F25A30BCCA40}" type="presOf" srcId="{1F6774E2-8F55-43B3-A557-6091684DF859}" destId="{81E69894-AE9E-484E-BA33-6439A1463616}" srcOrd="0" destOrd="0" presId="urn:microsoft.com/office/officeart/2005/8/layout/orgChart1"/>
    <dgm:cxn modelId="{F84943B3-A80B-442B-9C52-9A2A2A5A6116}" type="presOf" srcId="{81D69DF9-9FE3-471B-A556-9619B3709A99}" destId="{3E8461D9-24AD-4671-82F8-BE89CBA5A175}" srcOrd="1" destOrd="0" presId="urn:microsoft.com/office/officeart/2005/8/layout/orgChart1"/>
    <dgm:cxn modelId="{4D71B4BE-45CC-453A-B315-34D458C1E378}" type="presOf" srcId="{C0BA087B-5E57-41AE-82E1-92DB444746C7}" destId="{AC032BB9-3D85-469B-A04B-B435329CCE75}" srcOrd="0" destOrd="0" presId="urn:microsoft.com/office/officeart/2005/8/layout/orgChart1"/>
    <dgm:cxn modelId="{7048F3C3-4014-4CFD-84F2-1D822F82E50D}" srcId="{AFBBB3B2-7B65-47FC-86FA-41951866E211}" destId="{1F0E9321-3D1B-411D-998A-43980D674580}" srcOrd="0" destOrd="0" parTransId="{D54A97EE-0A78-4C40-AAA6-D495B67E51C0}" sibTransId="{A473532C-1BE7-4749-B7AD-CDD178608698}"/>
    <dgm:cxn modelId="{E01BFDC3-23A3-49DD-9CD2-F84A051C8997}" srcId="{8991DD04-037B-430F-8B56-B7BC9420F2BF}" destId="{C0BA087B-5E57-41AE-82E1-92DB444746C7}" srcOrd="0" destOrd="0" parTransId="{0470A403-0A44-47C7-8C42-E22999681AAB}" sibTransId="{94CAF908-E194-42FD-B7F7-4CF4D10D2953}"/>
    <dgm:cxn modelId="{33B508CE-8053-42F1-B4C4-877E8E0BE6BD}" type="presOf" srcId="{05398BB9-69E0-479F-BA67-EE8DB75FB303}" destId="{196F7C1D-1AE0-49B2-A26B-A6B1C3945D63}" srcOrd="0" destOrd="0" presId="urn:microsoft.com/office/officeart/2005/8/layout/orgChart1"/>
    <dgm:cxn modelId="{467E6FD1-1806-4620-B97F-881A0F3395A9}" type="presOf" srcId="{1F46DE03-5E66-4BA5-BEA9-2FE5138D81C9}" destId="{041FD9F5-6970-44E6-8227-E86D880841B4}" srcOrd="1" destOrd="0" presId="urn:microsoft.com/office/officeart/2005/8/layout/orgChart1"/>
    <dgm:cxn modelId="{380AD3D3-BE19-4361-8A41-53A073581D7F}" type="presOf" srcId="{1F0E9321-3D1B-411D-998A-43980D674580}" destId="{FA7CD382-F223-4D4A-B8C3-48C2647E3D7A}" srcOrd="0" destOrd="0" presId="urn:microsoft.com/office/officeart/2005/8/layout/orgChart1"/>
    <dgm:cxn modelId="{F5E911D9-D0C7-4314-A4BE-0A984F81430B}" type="presOf" srcId="{339245A1-5BBF-4466-BF14-8B8BDF1E8CD6}" destId="{C194CAF1-082A-4724-8679-65563C6720CE}" srcOrd="0" destOrd="0" presId="urn:microsoft.com/office/officeart/2005/8/layout/orgChart1"/>
    <dgm:cxn modelId="{F59E8FDC-2582-41F9-A8F1-CCEAE3961445}" type="presOf" srcId="{1F0E9321-3D1B-411D-998A-43980D674580}" destId="{99F54A1F-2182-48BA-B523-F8DC77A184CB}" srcOrd="1" destOrd="0" presId="urn:microsoft.com/office/officeart/2005/8/layout/orgChart1"/>
    <dgm:cxn modelId="{99FD1BE0-3C66-4B31-991D-9414C25457FE}" type="presOf" srcId="{8BF879F1-60E9-4353-9071-3A67918647EA}" destId="{735AF8C3-B630-4E67-A47A-5F03C7F1FD06}" srcOrd="1" destOrd="0" presId="urn:microsoft.com/office/officeart/2005/8/layout/orgChart1"/>
    <dgm:cxn modelId="{7C994CE0-B9D7-4466-819E-B90B0E89DB2F}" type="presOf" srcId="{5ADD8DFE-94B0-4D7F-8819-D1CCAD2DD1E0}" destId="{FE16D622-3A6D-4748-80E5-32E18BC7326C}" srcOrd="1" destOrd="0" presId="urn:microsoft.com/office/officeart/2005/8/layout/orgChart1"/>
    <dgm:cxn modelId="{DBC0E0E0-5E56-4FFB-814B-6919EACAED6C}" type="presOf" srcId="{A2647567-ECD1-427C-BCB0-C58F8A005BF1}" destId="{5358F1BE-4076-4637-B70C-E6973A05F73C}" srcOrd="0" destOrd="0" presId="urn:microsoft.com/office/officeart/2005/8/layout/orgChart1"/>
    <dgm:cxn modelId="{CBCA82E5-CC9F-41B8-BE87-B199B02B8CE2}" type="presOf" srcId="{8BF879F1-60E9-4353-9071-3A67918647EA}" destId="{56556814-14EF-448D-AA7A-0D4A3233D5A2}" srcOrd="0" destOrd="0" presId="urn:microsoft.com/office/officeart/2005/8/layout/orgChart1"/>
    <dgm:cxn modelId="{15E5C3E5-D3E6-4B49-8F2C-4EF335F3C1AF}" srcId="{C0BA087B-5E57-41AE-82E1-92DB444746C7}" destId="{8BF879F1-60E9-4353-9071-3A67918647EA}" srcOrd="0" destOrd="0" parTransId="{05398BB9-69E0-479F-BA67-EE8DB75FB303}" sibTransId="{E8A61A1A-5CA0-42D6-A45D-6B5ECC644B8C}"/>
    <dgm:cxn modelId="{E8BEAAEB-F979-4974-BAD6-30BE18014FD2}" type="presOf" srcId="{C57720A2-B3A5-483E-AA98-3DBBBB9305DC}" destId="{55F2B956-E80F-4B7E-A8D7-45AEA32BDDA2}" srcOrd="1" destOrd="0" presId="urn:microsoft.com/office/officeart/2005/8/layout/orgChart1"/>
    <dgm:cxn modelId="{A42AFBF5-3157-460E-829D-C00997377C8C}" srcId="{AFBBB3B2-7B65-47FC-86FA-41951866E211}" destId="{8991DD04-037B-430F-8B56-B7BC9420F2BF}" srcOrd="1" destOrd="0" parTransId="{23A0A5AC-E6EA-4016-9E65-5523DCB1BC9D}" sibTransId="{FD575ADC-F34F-449F-AE96-8AC4F66D967F}"/>
    <dgm:cxn modelId="{548241FA-5509-4996-8B0F-AC33FAD3193E}" type="presOf" srcId="{0470A403-0A44-47C7-8C42-E22999681AAB}" destId="{3B39DBCD-4523-4450-9B2B-DB8769D9D8C7}" srcOrd="0" destOrd="0" presId="urn:microsoft.com/office/officeart/2005/8/layout/orgChart1"/>
    <dgm:cxn modelId="{8D58618B-F933-4106-9777-63F8E01FDD4E}" type="presParOf" srcId="{22720CDA-3112-40CE-84E6-0335FCCDE344}" destId="{7227ABC4-5999-40FB-8A2B-68FBC5A925CB}" srcOrd="0" destOrd="0" presId="urn:microsoft.com/office/officeart/2005/8/layout/orgChart1"/>
    <dgm:cxn modelId="{20FB2D33-61CD-4D3F-B0E7-4D3BA5C659D2}" type="presParOf" srcId="{7227ABC4-5999-40FB-8A2B-68FBC5A925CB}" destId="{32AD3735-5897-4BCD-8F2A-088366AD46DC}" srcOrd="0" destOrd="0" presId="urn:microsoft.com/office/officeart/2005/8/layout/orgChart1"/>
    <dgm:cxn modelId="{3A696925-B5AD-496D-ABE1-441DF7C59504}" type="presParOf" srcId="{32AD3735-5897-4BCD-8F2A-088366AD46DC}" destId="{FA7CD382-F223-4D4A-B8C3-48C2647E3D7A}" srcOrd="0" destOrd="0" presId="urn:microsoft.com/office/officeart/2005/8/layout/orgChart1"/>
    <dgm:cxn modelId="{9A98B4D0-BD12-4A97-B867-D630988E43C2}" type="presParOf" srcId="{32AD3735-5897-4BCD-8F2A-088366AD46DC}" destId="{99F54A1F-2182-48BA-B523-F8DC77A184CB}" srcOrd="1" destOrd="0" presId="urn:microsoft.com/office/officeart/2005/8/layout/orgChart1"/>
    <dgm:cxn modelId="{74C4285D-F477-4775-A778-ED193847FDF2}" type="presParOf" srcId="{7227ABC4-5999-40FB-8A2B-68FBC5A925CB}" destId="{0A224C06-AD16-4FC4-9B76-26C92A860341}" srcOrd="1" destOrd="0" presId="urn:microsoft.com/office/officeart/2005/8/layout/orgChart1"/>
    <dgm:cxn modelId="{99B0739A-9A23-44F8-B2D6-331A1276578A}" type="presParOf" srcId="{0A224C06-AD16-4FC4-9B76-26C92A860341}" destId="{DB658C5F-31F5-44D5-B1A9-97755D373C95}" srcOrd="0" destOrd="0" presId="urn:microsoft.com/office/officeart/2005/8/layout/orgChart1"/>
    <dgm:cxn modelId="{A28F6933-76C5-4CD0-9437-B2BCC58269BF}" type="presParOf" srcId="{0A224C06-AD16-4FC4-9B76-26C92A860341}" destId="{8F20E07D-34F0-4F50-B523-359F281D7277}" srcOrd="1" destOrd="0" presId="urn:microsoft.com/office/officeart/2005/8/layout/orgChart1"/>
    <dgm:cxn modelId="{D654D850-C933-40DF-9490-4D0B3ED6C440}" type="presParOf" srcId="{8F20E07D-34F0-4F50-B523-359F281D7277}" destId="{EE5645B6-A211-4BBF-A43C-C4DE4B93B438}" srcOrd="0" destOrd="0" presId="urn:microsoft.com/office/officeart/2005/8/layout/orgChart1"/>
    <dgm:cxn modelId="{3E988562-6DA0-42BB-81FD-8E6155712D85}" type="presParOf" srcId="{EE5645B6-A211-4BBF-A43C-C4DE4B93B438}" destId="{5358F1BE-4076-4637-B70C-E6973A05F73C}" srcOrd="0" destOrd="0" presId="urn:microsoft.com/office/officeart/2005/8/layout/orgChart1"/>
    <dgm:cxn modelId="{B83AA628-9F7D-459D-AEF0-37F7848B8AD5}" type="presParOf" srcId="{EE5645B6-A211-4BBF-A43C-C4DE4B93B438}" destId="{F0FB85EB-5A9D-44F2-B95C-5803935A9A2D}" srcOrd="1" destOrd="0" presId="urn:microsoft.com/office/officeart/2005/8/layout/orgChart1"/>
    <dgm:cxn modelId="{F365A589-6F05-4EBF-A174-ADD176783EDC}" type="presParOf" srcId="{8F20E07D-34F0-4F50-B523-359F281D7277}" destId="{17106C17-D0A9-4655-8188-DBA401DFD12C}" srcOrd="1" destOrd="0" presId="urn:microsoft.com/office/officeart/2005/8/layout/orgChart1"/>
    <dgm:cxn modelId="{6943B340-A03A-41ED-99A2-2FA0FFCE3070}" type="presParOf" srcId="{17106C17-D0A9-4655-8188-DBA401DFD12C}" destId="{8D8C4183-89EC-47DD-B663-FB321DFE3310}" srcOrd="0" destOrd="0" presId="urn:microsoft.com/office/officeart/2005/8/layout/orgChart1"/>
    <dgm:cxn modelId="{FC9D37B4-B99C-4E4E-9743-A7729C9FAC4D}" type="presParOf" srcId="{17106C17-D0A9-4655-8188-DBA401DFD12C}" destId="{B7514424-FEBF-4864-ACF2-76BACA70F5C6}" srcOrd="1" destOrd="0" presId="urn:microsoft.com/office/officeart/2005/8/layout/orgChart1"/>
    <dgm:cxn modelId="{03992986-5B26-4E61-9371-63DE8661D17E}" type="presParOf" srcId="{B7514424-FEBF-4864-ACF2-76BACA70F5C6}" destId="{3993E2DA-9FBD-4977-AD8C-04915D81E4BB}" srcOrd="0" destOrd="0" presId="urn:microsoft.com/office/officeart/2005/8/layout/orgChart1"/>
    <dgm:cxn modelId="{5E21A513-936E-435E-BC17-6DC9D29D22A8}" type="presParOf" srcId="{3993E2DA-9FBD-4977-AD8C-04915D81E4BB}" destId="{D7D3B8FC-1725-47F1-9206-6B7482CBB985}" srcOrd="0" destOrd="0" presId="urn:microsoft.com/office/officeart/2005/8/layout/orgChart1"/>
    <dgm:cxn modelId="{833FD38F-BD25-4780-9745-2132E83C767B}" type="presParOf" srcId="{3993E2DA-9FBD-4977-AD8C-04915D81E4BB}" destId="{7751E7F4-1845-4556-9088-ADB61600647A}" srcOrd="1" destOrd="0" presId="urn:microsoft.com/office/officeart/2005/8/layout/orgChart1"/>
    <dgm:cxn modelId="{BF2B2BFD-C683-4B86-9A39-19A23F5386BC}" type="presParOf" srcId="{B7514424-FEBF-4864-ACF2-76BACA70F5C6}" destId="{D2336905-21FD-4C2B-BF2D-266AEB95236F}" srcOrd="1" destOrd="0" presId="urn:microsoft.com/office/officeart/2005/8/layout/orgChart1"/>
    <dgm:cxn modelId="{16B0BA37-58E0-4568-92CF-6593090531B3}" type="presParOf" srcId="{B7514424-FEBF-4864-ACF2-76BACA70F5C6}" destId="{1777385A-8607-466B-8E75-B1DACA21647C}" srcOrd="2" destOrd="0" presId="urn:microsoft.com/office/officeart/2005/8/layout/orgChart1"/>
    <dgm:cxn modelId="{985B7DDD-0917-4505-8974-239E2760F7D0}" type="presParOf" srcId="{17106C17-D0A9-4655-8188-DBA401DFD12C}" destId="{80EDDD8B-F799-4D9A-B5C5-2C78135DB281}" srcOrd="2" destOrd="0" presId="urn:microsoft.com/office/officeart/2005/8/layout/orgChart1"/>
    <dgm:cxn modelId="{EB2412D1-A4B6-4862-8B03-250967252F9C}" type="presParOf" srcId="{17106C17-D0A9-4655-8188-DBA401DFD12C}" destId="{3FB4122B-A105-4FA0-95CD-2D1C9450892A}" srcOrd="3" destOrd="0" presId="urn:microsoft.com/office/officeart/2005/8/layout/orgChart1"/>
    <dgm:cxn modelId="{88F5B25B-FE4A-48B4-95E7-C1C42F117B58}" type="presParOf" srcId="{3FB4122B-A105-4FA0-95CD-2D1C9450892A}" destId="{4CBBEEBB-CE0E-4265-8F6D-248A8C279189}" srcOrd="0" destOrd="0" presId="urn:microsoft.com/office/officeart/2005/8/layout/orgChart1"/>
    <dgm:cxn modelId="{E6A9A5C1-8A7A-41B7-B39B-5638EC93D456}" type="presParOf" srcId="{4CBBEEBB-CE0E-4265-8F6D-248A8C279189}" destId="{0574022B-FAD7-41DB-9301-F257767F5C45}" srcOrd="0" destOrd="0" presId="urn:microsoft.com/office/officeart/2005/8/layout/orgChart1"/>
    <dgm:cxn modelId="{C21AD15E-BFD7-4389-BB1C-2BFEB4581561}" type="presParOf" srcId="{4CBBEEBB-CE0E-4265-8F6D-248A8C279189}" destId="{55F2B956-E80F-4B7E-A8D7-45AEA32BDDA2}" srcOrd="1" destOrd="0" presId="urn:microsoft.com/office/officeart/2005/8/layout/orgChart1"/>
    <dgm:cxn modelId="{F28D0CED-46D0-4819-A636-BBE59B1E2D89}" type="presParOf" srcId="{3FB4122B-A105-4FA0-95CD-2D1C9450892A}" destId="{5933B0CC-EE31-4BE6-A96F-188C25AD0C8F}" srcOrd="1" destOrd="0" presId="urn:microsoft.com/office/officeart/2005/8/layout/orgChart1"/>
    <dgm:cxn modelId="{340D2CD3-73EB-44D3-9275-7FF383D4BA1F}" type="presParOf" srcId="{3FB4122B-A105-4FA0-95CD-2D1C9450892A}" destId="{95284FD0-575F-4BE5-91CC-3204F45E28C7}" srcOrd="2" destOrd="0" presId="urn:microsoft.com/office/officeart/2005/8/layout/orgChart1"/>
    <dgm:cxn modelId="{CB0A49F0-B5D5-40BB-9A80-4F1FE77CB84B}" type="presParOf" srcId="{17106C17-D0A9-4655-8188-DBA401DFD12C}" destId="{6ACF8396-59FF-4F04-9FAD-3AA4E7223C4B}" srcOrd="4" destOrd="0" presId="urn:microsoft.com/office/officeart/2005/8/layout/orgChart1"/>
    <dgm:cxn modelId="{47DD6EB4-BD15-432D-80A9-08EA03F00788}" type="presParOf" srcId="{17106C17-D0A9-4655-8188-DBA401DFD12C}" destId="{8C46F2A0-BBCD-45EE-AE27-EB2D9E7CC935}" srcOrd="5" destOrd="0" presId="urn:microsoft.com/office/officeart/2005/8/layout/orgChart1"/>
    <dgm:cxn modelId="{C6BA648A-F0D2-4AA5-A327-D4AE13BDE8B6}" type="presParOf" srcId="{8C46F2A0-BBCD-45EE-AE27-EB2D9E7CC935}" destId="{6EE97573-E668-420C-A385-BC217CCF1E30}" srcOrd="0" destOrd="0" presId="urn:microsoft.com/office/officeart/2005/8/layout/orgChart1"/>
    <dgm:cxn modelId="{1C15596C-8F7B-426C-A194-1378D0B91015}" type="presParOf" srcId="{6EE97573-E668-420C-A385-BC217CCF1E30}" destId="{350606B8-23D4-4E74-81C0-32DA90186EB7}" srcOrd="0" destOrd="0" presId="urn:microsoft.com/office/officeart/2005/8/layout/orgChart1"/>
    <dgm:cxn modelId="{1AAABDC8-E43F-4487-A82E-C7948711BC0D}" type="presParOf" srcId="{6EE97573-E668-420C-A385-BC217CCF1E30}" destId="{1FD30341-7933-4EDF-820E-A86ED61E67A1}" srcOrd="1" destOrd="0" presId="urn:microsoft.com/office/officeart/2005/8/layout/orgChart1"/>
    <dgm:cxn modelId="{0759F7D6-75A6-4ABB-B1CE-80B5A6A3CC4D}" type="presParOf" srcId="{8C46F2A0-BBCD-45EE-AE27-EB2D9E7CC935}" destId="{84F63D03-48B6-4B53-8F59-B9FEF2E4D6A6}" srcOrd="1" destOrd="0" presId="urn:microsoft.com/office/officeart/2005/8/layout/orgChart1"/>
    <dgm:cxn modelId="{29EDFAD9-A542-49A8-B8AB-3C9A59FCBF6D}" type="presParOf" srcId="{8C46F2A0-BBCD-45EE-AE27-EB2D9E7CC935}" destId="{C4001543-12BE-4256-9ECD-A4B7DA4AD9A4}" srcOrd="2" destOrd="0" presId="urn:microsoft.com/office/officeart/2005/8/layout/orgChart1"/>
    <dgm:cxn modelId="{55791C3E-E550-4182-9A41-281E6592469F}" type="presParOf" srcId="{8F20E07D-34F0-4F50-B523-359F281D7277}" destId="{97FAB1C8-4DFD-44D7-9E9F-4875B55B300B}" srcOrd="2" destOrd="0" presId="urn:microsoft.com/office/officeart/2005/8/layout/orgChart1"/>
    <dgm:cxn modelId="{CE67F758-70E6-4A94-BC0D-DC7221534F29}" type="presParOf" srcId="{0A224C06-AD16-4FC4-9B76-26C92A860341}" destId="{81E69894-AE9E-484E-BA33-6439A1463616}" srcOrd="2" destOrd="0" presId="urn:microsoft.com/office/officeart/2005/8/layout/orgChart1"/>
    <dgm:cxn modelId="{152E8965-B0B4-4D8D-85B3-B91B4031C34A}" type="presParOf" srcId="{0A224C06-AD16-4FC4-9B76-26C92A860341}" destId="{FD92C5D1-340F-4BDD-B3E8-6FED9B6617CC}" srcOrd="3" destOrd="0" presId="urn:microsoft.com/office/officeart/2005/8/layout/orgChart1"/>
    <dgm:cxn modelId="{ADE07113-4690-4D23-9C2B-C1F88BD11D13}" type="presParOf" srcId="{FD92C5D1-340F-4BDD-B3E8-6FED9B6617CC}" destId="{E799AF7C-7C8D-4210-A97C-4F2DFE11DBF9}" srcOrd="0" destOrd="0" presId="urn:microsoft.com/office/officeart/2005/8/layout/orgChart1"/>
    <dgm:cxn modelId="{FBA86304-9750-45F4-9D48-7CCF316957F6}" type="presParOf" srcId="{E799AF7C-7C8D-4210-A97C-4F2DFE11DBF9}" destId="{970311CC-B528-4444-B628-196615C19396}" srcOrd="0" destOrd="0" presId="urn:microsoft.com/office/officeart/2005/8/layout/orgChart1"/>
    <dgm:cxn modelId="{5BE9155E-7EF1-4C0C-A71C-CFA3993FEA47}" type="presParOf" srcId="{E799AF7C-7C8D-4210-A97C-4F2DFE11DBF9}" destId="{BAA012FB-F91C-4A70-902D-DFB1BBADA167}" srcOrd="1" destOrd="0" presId="urn:microsoft.com/office/officeart/2005/8/layout/orgChart1"/>
    <dgm:cxn modelId="{C877CAA2-ED4E-4998-83B8-33C06C930591}" type="presParOf" srcId="{FD92C5D1-340F-4BDD-B3E8-6FED9B6617CC}" destId="{0B7B1E08-AD7D-4D29-91BD-83767D30B0F5}" srcOrd="1" destOrd="0" presId="urn:microsoft.com/office/officeart/2005/8/layout/orgChart1"/>
    <dgm:cxn modelId="{EC41B38B-F9D0-4F71-84E0-34B30A8A0F03}" type="presParOf" srcId="{0B7B1E08-AD7D-4D29-91BD-83767D30B0F5}" destId="{A5F220B0-F2FE-48FF-AEB5-8A16A69EB025}" srcOrd="0" destOrd="0" presId="urn:microsoft.com/office/officeart/2005/8/layout/orgChart1"/>
    <dgm:cxn modelId="{6D2EB1F3-DACA-4F36-9237-79847BD1486B}" type="presParOf" srcId="{0B7B1E08-AD7D-4D29-91BD-83767D30B0F5}" destId="{85BB8B2A-7780-4828-8CDE-6F6ECDA41482}" srcOrd="1" destOrd="0" presId="urn:microsoft.com/office/officeart/2005/8/layout/orgChart1"/>
    <dgm:cxn modelId="{30F37268-8434-47D6-BA41-DA3D5F399D25}" type="presParOf" srcId="{85BB8B2A-7780-4828-8CDE-6F6ECDA41482}" destId="{AE84B415-CF45-4072-81B8-1B224351EC9E}" srcOrd="0" destOrd="0" presId="urn:microsoft.com/office/officeart/2005/8/layout/orgChart1"/>
    <dgm:cxn modelId="{E96B9AE5-E9EE-4D74-91A3-25C4D94C5FA2}" type="presParOf" srcId="{AE84B415-CF45-4072-81B8-1B224351EC9E}" destId="{73823D41-07AB-466B-AE79-6D37D826B070}" srcOrd="0" destOrd="0" presId="urn:microsoft.com/office/officeart/2005/8/layout/orgChart1"/>
    <dgm:cxn modelId="{70CD31B8-D344-4F55-9D04-F2C585477221}" type="presParOf" srcId="{AE84B415-CF45-4072-81B8-1B224351EC9E}" destId="{3E8461D9-24AD-4671-82F8-BE89CBA5A175}" srcOrd="1" destOrd="0" presId="urn:microsoft.com/office/officeart/2005/8/layout/orgChart1"/>
    <dgm:cxn modelId="{04157447-1EDD-48C9-BE8A-0F77696C38CF}" type="presParOf" srcId="{85BB8B2A-7780-4828-8CDE-6F6ECDA41482}" destId="{5DBB3EC5-858A-4C23-9EE4-4E058DD7CBE0}" srcOrd="1" destOrd="0" presId="urn:microsoft.com/office/officeart/2005/8/layout/orgChart1"/>
    <dgm:cxn modelId="{0B870B9D-7098-4BCE-8B5B-E53F646DB438}" type="presParOf" srcId="{85BB8B2A-7780-4828-8CDE-6F6ECDA41482}" destId="{DA33A5BD-069E-41CF-8E49-DBD4C1B3A5A1}" srcOrd="2" destOrd="0" presId="urn:microsoft.com/office/officeart/2005/8/layout/orgChart1"/>
    <dgm:cxn modelId="{27638047-FACB-4150-9537-3FF14BB2AF75}" type="presParOf" srcId="{FD92C5D1-340F-4BDD-B3E8-6FED9B6617CC}" destId="{83CE0BC5-F451-4BE2-8938-152B416274C1}" srcOrd="2" destOrd="0" presId="urn:microsoft.com/office/officeart/2005/8/layout/orgChart1"/>
    <dgm:cxn modelId="{B0FCD31E-79D6-4FE6-A0D8-35714E22843D}" type="presParOf" srcId="{0A224C06-AD16-4FC4-9B76-26C92A860341}" destId="{37070849-DDD3-4829-BAA1-3AFDB7F9A208}" srcOrd="4" destOrd="0" presId="urn:microsoft.com/office/officeart/2005/8/layout/orgChart1"/>
    <dgm:cxn modelId="{E22DF691-1C90-4B57-9203-8150876F9C1B}" type="presParOf" srcId="{0A224C06-AD16-4FC4-9B76-26C92A860341}" destId="{2F7A0A73-BF7C-4293-B550-6B71FBC26330}" srcOrd="5" destOrd="0" presId="urn:microsoft.com/office/officeart/2005/8/layout/orgChart1"/>
    <dgm:cxn modelId="{B4356FF1-A44F-4096-89D8-8E1E470D787B}" type="presParOf" srcId="{2F7A0A73-BF7C-4293-B550-6B71FBC26330}" destId="{61404C3C-E0F0-447B-9D5D-6991DCD0798A}" srcOrd="0" destOrd="0" presId="urn:microsoft.com/office/officeart/2005/8/layout/orgChart1"/>
    <dgm:cxn modelId="{32FA0710-3CAA-4C2D-B933-8CED8A4BAE25}" type="presParOf" srcId="{61404C3C-E0F0-447B-9D5D-6991DCD0798A}" destId="{DEFFF5AC-7B1F-4090-9333-FFCB0C305791}" srcOrd="0" destOrd="0" presId="urn:microsoft.com/office/officeart/2005/8/layout/orgChart1"/>
    <dgm:cxn modelId="{EFDA9652-0CA7-4F09-A8F4-485FAA63F1A1}" type="presParOf" srcId="{61404C3C-E0F0-447B-9D5D-6991DCD0798A}" destId="{59000F48-C430-4970-8885-CD996EEEFBBB}" srcOrd="1" destOrd="0" presId="urn:microsoft.com/office/officeart/2005/8/layout/orgChart1"/>
    <dgm:cxn modelId="{48880270-F6B6-4000-9D31-642908FE9B46}" type="presParOf" srcId="{2F7A0A73-BF7C-4293-B550-6B71FBC26330}" destId="{5396BDA8-30C4-4546-8749-F9E27B1AB360}" srcOrd="1" destOrd="0" presId="urn:microsoft.com/office/officeart/2005/8/layout/orgChart1"/>
    <dgm:cxn modelId="{B800B407-B213-47F6-991D-89216B98A301}" type="presParOf" srcId="{5396BDA8-30C4-4546-8749-F9E27B1AB360}" destId="{795BE56C-572E-4155-8A65-E792B19A2C12}" srcOrd="0" destOrd="0" presId="urn:microsoft.com/office/officeart/2005/8/layout/orgChart1"/>
    <dgm:cxn modelId="{3AC0B569-767D-48E3-8569-A8AA44F0E4B6}" type="presParOf" srcId="{5396BDA8-30C4-4546-8749-F9E27B1AB360}" destId="{B61B7E97-5229-4885-979B-3A4A355E60AB}" srcOrd="1" destOrd="0" presId="urn:microsoft.com/office/officeart/2005/8/layout/orgChart1"/>
    <dgm:cxn modelId="{AA8E8E65-C699-42AA-B289-AEB1AFAEE14F}" type="presParOf" srcId="{B61B7E97-5229-4885-979B-3A4A355E60AB}" destId="{82D29AA6-4732-4900-8A5E-E47BD1D89E9E}" srcOrd="0" destOrd="0" presId="urn:microsoft.com/office/officeart/2005/8/layout/orgChart1"/>
    <dgm:cxn modelId="{7DDF3721-FB1A-44D0-9899-8CC5BB8D9D59}" type="presParOf" srcId="{82D29AA6-4732-4900-8A5E-E47BD1D89E9E}" destId="{3F6726FA-5F39-42B0-8D42-02C13A4F9C50}" srcOrd="0" destOrd="0" presId="urn:microsoft.com/office/officeart/2005/8/layout/orgChart1"/>
    <dgm:cxn modelId="{63D5C0D0-424C-48B8-A66B-81CF7119179F}" type="presParOf" srcId="{82D29AA6-4732-4900-8A5E-E47BD1D89E9E}" destId="{041FD9F5-6970-44E6-8227-E86D880841B4}" srcOrd="1" destOrd="0" presId="urn:microsoft.com/office/officeart/2005/8/layout/orgChart1"/>
    <dgm:cxn modelId="{55DC72C3-F277-4CAF-9ECA-CC43895DCE08}" type="presParOf" srcId="{B61B7E97-5229-4885-979B-3A4A355E60AB}" destId="{B253AF61-B088-4335-930F-F6D7B9C566CE}" srcOrd="1" destOrd="0" presId="urn:microsoft.com/office/officeart/2005/8/layout/orgChart1"/>
    <dgm:cxn modelId="{C3B671AE-93C3-4CAE-A02E-B91A0476E860}" type="presParOf" srcId="{B61B7E97-5229-4885-979B-3A4A355E60AB}" destId="{DB2AA5F8-B8BF-4491-BB33-6494619C86D2}" srcOrd="2" destOrd="0" presId="urn:microsoft.com/office/officeart/2005/8/layout/orgChart1"/>
    <dgm:cxn modelId="{C10E85CE-04CC-4C70-BF49-203AEA6795CA}" type="presParOf" srcId="{5396BDA8-30C4-4546-8749-F9E27B1AB360}" destId="{1FB79C75-C03B-42DB-A3AB-BCE71A58B182}" srcOrd="2" destOrd="0" presId="urn:microsoft.com/office/officeart/2005/8/layout/orgChart1"/>
    <dgm:cxn modelId="{97721D0F-278B-4C41-AC2F-56E0D5F74344}" type="presParOf" srcId="{5396BDA8-30C4-4546-8749-F9E27B1AB360}" destId="{0D59AEBE-9058-4BDC-8332-144B49E351FE}" srcOrd="3" destOrd="0" presId="urn:microsoft.com/office/officeart/2005/8/layout/orgChart1"/>
    <dgm:cxn modelId="{7C61A57A-3189-4F4E-99DD-653A57CFB8AA}" type="presParOf" srcId="{0D59AEBE-9058-4BDC-8332-144B49E351FE}" destId="{3CDD2872-4671-43C8-BC5A-FE196878EBF7}" srcOrd="0" destOrd="0" presId="urn:microsoft.com/office/officeart/2005/8/layout/orgChart1"/>
    <dgm:cxn modelId="{54B2606B-C008-4D64-814B-CEF3621BB0B3}" type="presParOf" srcId="{3CDD2872-4671-43C8-BC5A-FE196878EBF7}" destId="{B956CD14-D73C-4D55-8808-0074B6E13297}" srcOrd="0" destOrd="0" presId="urn:microsoft.com/office/officeart/2005/8/layout/orgChart1"/>
    <dgm:cxn modelId="{220AADDF-7B46-40D2-ADF8-D3F650813450}" type="presParOf" srcId="{3CDD2872-4671-43C8-BC5A-FE196878EBF7}" destId="{002E03E9-9DD1-45BA-8C2E-0B49A39161DD}" srcOrd="1" destOrd="0" presId="urn:microsoft.com/office/officeart/2005/8/layout/orgChart1"/>
    <dgm:cxn modelId="{296BD261-9A03-44B8-A8BE-ECCA90BE77FC}" type="presParOf" srcId="{0D59AEBE-9058-4BDC-8332-144B49E351FE}" destId="{D2660ECC-40D7-4AC3-ADF5-1B31D31720BF}" srcOrd="1" destOrd="0" presId="urn:microsoft.com/office/officeart/2005/8/layout/orgChart1"/>
    <dgm:cxn modelId="{9B96D751-ECA3-43FC-94B8-6AAF284A57B1}" type="presParOf" srcId="{0D59AEBE-9058-4BDC-8332-144B49E351FE}" destId="{83AE0CB2-0276-4A04-9EF7-6899C3CD7C7C}" srcOrd="2" destOrd="0" presId="urn:microsoft.com/office/officeart/2005/8/layout/orgChart1"/>
    <dgm:cxn modelId="{888427F1-8814-42A7-BFD8-29ADA1D710EA}" type="presParOf" srcId="{5396BDA8-30C4-4546-8749-F9E27B1AB360}" destId="{C194CAF1-082A-4724-8679-65563C6720CE}" srcOrd="4" destOrd="0" presId="urn:microsoft.com/office/officeart/2005/8/layout/orgChart1"/>
    <dgm:cxn modelId="{78778B72-ADD9-4F41-8B81-91A6FF323A34}" type="presParOf" srcId="{5396BDA8-30C4-4546-8749-F9E27B1AB360}" destId="{91A676CE-59D8-4191-83EF-6D08A5B1B1FE}" srcOrd="5" destOrd="0" presId="urn:microsoft.com/office/officeart/2005/8/layout/orgChart1"/>
    <dgm:cxn modelId="{B8F97EAD-2166-4642-92CB-C2780BDB9AB5}" type="presParOf" srcId="{91A676CE-59D8-4191-83EF-6D08A5B1B1FE}" destId="{71F4F265-C08E-4465-B572-72E746F7F5A0}" srcOrd="0" destOrd="0" presId="urn:microsoft.com/office/officeart/2005/8/layout/orgChart1"/>
    <dgm:cxn modelId="{8AE7C28E-A0E7-47B7-B4D8-FD3CCBDD1C06}" type="presParOf" srcId="{71F4F265-C08E-4465-B572-72E746F7F5A0}" destId="{371660C8-45D9-4AC2-A585-3AC89A2CFE44}" srcOrd="0" destOrd="0" presId="urn:microsoft.com/office/officeart/2005/8/layout/orgChart1"/>
    <dgm:cxn modelId="{D573EF38-D3ED-4353-AC16-4B6362A4BA43}" type="presParOf" srcId="{71F4F265-C08E-4465-B572-72E746F7F5A0}" destId="{FE16D622-3A6D-4748-80E5-32E18BC7326C}" srcOrd="1" destOrd="0" presId="urn:microsoft.com/office/officeart/2005/8/layout/orgChart1"/>
    <dgm:cxn modelId="{923B2057-14EF-4CA5-A68B-29FCAB68E2FD}" type="presParOf" srcId="{91A676CE-59D8-4191-83EF-6D08A5B1B1FE}" destId="{1A052289-B514-4E04-AD3C-D4FE5F57E2D0}" srcOrd="1" destOrd="0" presId="urn:microsoft.com/office/officeart/2005/8/layout/orgChart1"/>
    <dgm:cxn modelId="{3F2AE806-1611-47F7-9AEC-C09ECD6BCA0E}" type="presParOf" srcId="{91A676CE-59D8-4191-83EF-6D08A5B1B1FE}" destId="{61168D05-92E6-4746-963E-5ECD81F7DA38}" srcOrd="2" destOrd="0" presId="urn:microsoft.com/office/officeart/2005/8/layout/orgChart1"/>
    <dgm:cxn modelId="{662511C8-2120-42C4-B6AA-949297FC0E75}" type="presParOf" srcId="{2F7A0A73-BF7C-4293-B550-6B71FBC26330}" destId="{C698CC12-E5E0-4F56-94BE-F0558D57C172}" srcOrd="2" destOrd="0" presId="urn:microsoft.com/office/officeart/2005/8/layout/orgChart1"/>
    <dgm:cxn modelId="{F2D50E1C-4652-4C33-A98E-451FBDB989BE}" type="presParOf" srcId="{7227ABC4-5999-40FB-8A2B-68FBC5A925CB}" destId="{D0062E46-B022-4C75-B84E-3024D75ACCE0}" srcOrd="2" destOrd="0" presId="urn:microsoft.com/office/officeart/2005/8/layout/orgChart1"/>
    <dgm:cxn modelId="{B6912664-33AF-4095-BBAE-7DDD3968A884}" type="presParOf" srcId="{22720CDA-3112-40CE-84E6-0335FCCDE344}" destId="{7A0EBFEC-0B63-4343-BFC7-64B6ADC9BC3E}" srcOrd="1" destOrd="0" presId="urn:microsoft.com/office/officeart/2005/8/layout/orgChart1"/>
    <dgm:cxn modelId="{C024790D-515E-4007-9341-514B48084AAD}" type="presParOf" srcId="{7A0EBFEC-0B63-4343-BFC7-64B6ADC9BC3E}" destId="{5D25E935-1B8B-43B2-B508-18C77F5C3371}" srcOrd="0" destOrd="0" presId="urn:microsoft.com/office/officeart/2005/8/layout/orgChart1"/>
    <dgm:cxn modelId="{6A8636E3-E08B-40E2-A57B-909568BEC5B4}" type="presParOf" srcId="{5D25E935-1B8B-43B2-B508-18C77F5C3371}" destId="{0A5D8568-253E-4A1E-8D63-3C382A4CFB9B}" srcOrd="0" destOrd="0" presId="urn:microsoft.com/office/officeart/2005/8/layout/orgChart1"/>
    <dgm:cxn modelId="{938A379F-ADA4-4A71-884E-D6C85B9A3B97}" type="presParOf" srcId="{5D25E935-1B8B-43B2-B508-18C77F5C3371}" destId="{021B34C5-7D21-439F-8437-49D3C8F6C717}" srcOrd="1" destOrd="0" presId="urn:microsoft.com/office/officeart/2005/8/layout/orgChart1"/>
    <dgm:cxn modelId="{F6A0569F-C162-4074-949D-DB9AB403F470}" type="presParOf" srcId="{7A0EBFEC-0B63-4343-BFC7-64B6ADC9BC3E}" destId="{9C4A9670-6DE0-4522-BE96-DE37DD02202C}" srcOrd="1" destOrd="0" presId="urn:microsoft.com/office/officeart/2005/8/layout/orgChart1"/>
    <dgm:cxn modelId="{532907EB-B059-44C9-8B65-E135516ED91F}" type="presParOf" srcId="{9C4A9670-6DE0-4522-BE96-DE37DD02202C}" destId="{3B39DBCD-4523-4450-9B2B-DB8769D9D8C7}" srcOrd="0" destOrd="0" presId="urn:microsoft.com/office/officeart/2005/8/layout/orgChart1"/>
    <dgm:cxn modelId="{ECA83BB1-44BE-47F8-A037-014C5C08E9B8}" type="presParOf" srcId="{9C4A9670-6DE0-4522-BE96-DE37DD02202C}" destId="{3900DA3D-FA8B-4D86-84B7-7DB186046486}" srcOrd="1" destOrd="0" presId="urn:microsoft.com/office/officeart/2005/8/layout/orgChart1"/>
    <dgm:cxn modelId="{13576D8A-E5DD-42C8-8964-156081F40DE4}" type="presParOf" srcId="{3900DA3D-FA8B-4D86-84B7-7DB186046486}" destId="{4BAE3589-CB0C-4B18-B019-45B28C1BAEAA}" srcOrd="0" destOrd="0" presId="urn:microsoft.com/office/officeart/2005/8/layout/orgChart1"/>
    <dgm:cxn modelId="{A08DB643-39C2-42AA-8F09-4D00D3BAE2FF}" type="presParOf" srcId="{4BAE3589-CB0C-4B18-B019-45B28C1BAEAA}" destId="{AC032BB9-3D85-469B-A04B-B435329CCE75}" srcOrd="0" destOrd="0" presId="urn:microsoft.com/office/officeart/2005/8/layout/orgChart1"/>
    <dgm:cxn modelId="{67A49B86-4A42-4B0B-945F-A9987A70A868}" type="presParOf" srcId="{4BAE3589-CB0C-4B18-B019-45B28C1BAEAA}" destId="{40E4FEAA-ECD3-427C-8C5F-154F0F856282}" srcOrd="1" destOrd="0" presId="urn:microsoft.com/office/officeart/2005/8/layout/orgChart1"/>
    <dgm:cxn modelId="{CAA34517-7825-4D7F-A7EA-1BD46B6B3F14}" type="presParOf" srcId="{3900DA3D-FA8B-4D86-84B7-7DB186046486}" destId="{9C0857E3-375C-4F0C-A9AC-9AF5F2FD0F5A}" srcOrd="1" destOrd="0" presId="urn:microsoft.com/office/officeart/2005/8/layout/orgChart1"/>
    <dgm:cxn modelId="{D5165402-85D8-4E22-99DF-4DC0E6678A34}" type="presParOf" srcId="{9C0857E3-375C-4F0C-A9AC-9AF5F2FD0F5A}" destId="{196F7C1D-1AE0-49B2-A26B-A6B1C3945D63}" srcOrd="0" destOrd="0" presId="urn:microsoft.com/office/officeart/2005/8/layout/orgChart1"/>
    <dgm:cxn modelId="{B49055B6-AB98-4126-A5DC-72B40B03CD51}" type="presParOf" srcId="{9C0857E3-375C-4F0C-A9AC-9AF5F2FD0F5A}" destId="{856503EA-AABA-4460-8DB2-07AE25D49115}" srcOrd="1" destOrd="0" presId="urn:microsoft.com/office/officeart/2005/8/layout/orgChart1"/>
    <dgm:cxn modelId="{464E190E-EB1D-48DA-BAD7-A13F5867B201}" type="presParOf" srcId="{856503EA-AABA-4460-8DB2-07AE25D49115}" destId="{C54974C0-CC4D-4FEB-A224-7696D44BCA9C}" srcOrd="0" destOrd="0" presId="urn:microsoft.com/office/officeart/2005/8/layout/orgChart1"/>
    <dgm:cxn modelId="{B2DE3E7A-9554-425E-9AB8-14F85B4B2143}" type="presParOf" srcId="{C54974C0-CC4D-4FEB-A224-7696D44BCA9C}" destId="{56556814-14EF-448D-AA7A-0D4A3233D5A2}" srcOrd="0" destOrd="0" presId="urn:microsoft.com/office/officeart/2005/8/layout/orgChart1"/>
    <dgm:cxn modelId="{2E543038-E0A3-49AA-A8C7-DEC9DE89119F}" type="presParOf" srcId="{C54974C0-CC4D-4FEB-A224-7696D44BCA9C}" destId="{735AF8C3-B630-4E67-A47A-5F03C7F1FD06}" srcOrd="1" destOrd="0" presId="urn:microsoft.com/office/officeart/2005/8/layout/orgChart1"/>
    <dgm:cxn modelId="{572A1840-A37F-475F-975E-6ED904E5B3A5}" type="presParOf" srcId="{856503EA-AABA-4460-8DB2-07AE25D49115}" destId="{A329CF1E-BF39-4BDE-A3CD-524D6FDFB729}" srcOrd="1" destOrd="0" presId="urn:microsoft.com/office/officeart/2005/8/layout/orgChart1"/>
    <dgm:cxn modelId="{07153D07-A8E1-4CB9-B7E6-0CDFDFB141EF}" type="presParOf" srcId="{856503EA-AABA-4460-8DB2-07AE25D49115}" destId="{8722825E-46D5-44CD-845C-BBC4024DC87E}" srcOrd="2" destOrd="0" presId="urn:microsoft.com/office/officeart/2005/8/layout/orgChart1"/>
    <dgm:cxn modelId="{9B678DEE-7AED-4995-ACF2-7E19C5C89A1D}" type="presParOf" srcId="{3900DA3D-FA8B-4D86-84B7-7DB186046486}" destId="{1FB305AE-3C42-4E3C-9C8F-B5ACBE96D620}" srcOrd="2" destOrd="0" presId="urn:microsoft.com/office/officeart/2005/8/layout/orgChart1"/>
    <dgm:cxn modelId="{6EBEDE66-BB4A-400D-B061-7BB39D7D1383}" type="presParOf" srcId="{9C4A9670-6DE0-4522-BE96-DE37DD02202C}" destId="{F25E6E89-4774-46A3-97C5-C5E909FFFDA7}" srcOrd="2" destOrd="0" presId="urn:microsoft.com/office/officeart/2005/8/layout/orgChart1"/>
    <dgm:cxn modelId="{4951AD9F-446A-4679-9A4E-EAB2233A51B7}" type="presParOf" srcId="{9C4A9670-6DE0-4522-BE96-DE37DD02202C}" destId="{8C1F8BDB-72AA-456D-A2CF-9E898ED7CB48}" srcOrd="3" destOrd="0" presId="urn:microsoft.com/office/officeart/2005/8/layout/orgChart1"/>
    <dgm:cxn modelId="{47A44F4E-AEBA-4BEB-84B0-5507BA19A253}" type="presParOf" srcId="{8C1F8BDB-72AA-456D-A2CF-9E898ED7CB48}" destId="{6D907AED-D1A5-4598-9AB6-112C1B5C24B3}" srcOrd="0" destOrd="0" presId="urn:microsoft.com/office/officeart/2005/8/layout/orgChart1"/>
    <dgm:cxn modelId="{D84DE895-47B2-453C-BD72-760501B19D95}" type="presParOf" srcId="{6D907AED-D1A5-4598-9AB6-112C1B5C24B3}" destId="{012BC59F-7451-4E9C-88A8-5C1C6B858F53}" srcOrd="0" destOrd="0" presId="urn:microsoft.com/office/officeart/2005/8/layout/orgChart1"/>
    <dgm:cxn modelId="{9DD348AA-F485-45D7-8F42-3C9C9A8E7D3C}" type="presParOf" srcId="{6D907AED-D1A5-4598-9AB6-112C1B5C24B3}" destId="{EE045A7D-7991-4115-A614-351C36D1DF15}" srcOrd="1" destOrd="0" presId="urn:microsoft.com/office/officeart/2005/8/layout/orgChart1"/>
    <dgm:cxn modelId="{C60D7091-A6BA-46FC-9703-C1C9AB75EFA2}" type="presParOf" srcId="{8C1F8BDB-72AA-456D-A2CF-9E898ED7CB48}" destId="{E71B3FFA-3BD7-49F3-9FFB-8AE4E96EAAAE}" srcOrd="1" destOrd="0" presId="urn:microsoft.com/office/officeart/2005/8/layout/orgChart1"/>
    <dgm:cxn modelId="{0DEDAD44-0EFA-4E45-A3D4-5CB13FD64167}" type="presParOf" srcId="{E71B3FFA-3BD7-49F3-9FFB-8AE4E96EAAAE}" destId="{641CA1E4-90AC-4D1F-B836-5A57955943CC}" srcOrd="0" destOrd="0" presId="urn:microsoft.com/office/officeart/2005/8/layout/orgChart1"/>
    <dgm:cxn modelId="{8D1E87EE-42A3-4CD3-9A20-2FDF2453CE97}" type="presParOf" srcId="{E71B3FFA-3BD7-49F3-9FFB-8AE4E96EAAAE}" destId="{E670902D-F8A6-4388-BA5F-BD12E69AE710}" srcOrd="1" destOrd="0" presId="urn:microsoft.com/office/officeart/2005/8/layout/orgChart1"/>
    <dgm:cxn modelId="{0067854A-30D7-4B00-8DF6-C63BF75BF1A8}" type="presParOf" srcId="{E670902D-F8A6-4388-BA5F-BD12E69AE710}" destId="{4CB31CCE-1C79-44FB-B9D8-8F6EE235E485}" srcOrd="0" destOrd="0" presId="urn:microsoft.com/office/officeart/2005/8/layout/orgChart1"/>
    <dgm:cxn modelId="{2C9A3EA8-17A5-484E-A46D-EEBC5850C1F9}" type="presParOf" srcId="{4CB31CCE-1C79-44FB-B9D8-8F6EE235E485}" destId="{F5032CBB-F8E1-46B0-A136-B877DB45D3B6}" srcOrd="0" destOrd="0" presId="urn:microsoft.com/office/officeart/2005/8/layout/orgChart1"/>
    <dgm:cxn modelId="{EB4D87F0-64FA-48E1-923A-71D4AA2F8BE1}" type="presParOf" srcId="{4CB31CCE-1C79-44FB-B9D8-8F6EE235E485}" destId="{AF9D2579-55C8-42A7-A7E9-CEEAA22D2429}" srcOrd="1" destOrd="0" presId="urn:microsoft.com/office/officeart/2005/8/layout/orgChart1"/>
    <dgm:cxn modelId="{D7FFE557-EE82-4BFD-9F51-D0CBAE2C91B8}" type="presParOf" srcId="{E670902D-F8A6-4388-BA5F-BD12E69AE710}" destId="{50075925-ECE7-4082-919A-67036A646271}" srcOrd="1" destOrd="0" presId="urn:microsoft.com/office/officeart/2005/8/layout/orgChart1"/>
    <dgm:cxn modelId="{879D5EC4-33E7-4595-ACA6-8699049FFCF9}" type="presParOf" srcId="{E670902D-F8A6-4388-BA5F-BD12E69AE710}" destId="{61CDC746-8ED6-4C5B-A0FB-6BED8A43B752}" srcOrd="2" destOrd="0" presId="urn:microsoft.com/office/officeart/2005/8/layout/orgChart1"/>
    <dgm:cxn modelId="{3C0C8DCA-87C6-43BB-9632-F377A755767E}" type="presParOf" srcId="{8C1F8BDB-72AA-456D-A2CF-9E898ED7CB48}" destId="{E8F47DD4-2E0B-4410-AEA1-3B2844FB0040}" srcOrd="2" destOrd="0" presId="urn:microsoft.com/office/officeart/2005/8/layout/orgChart1"/>
    <dgm:cxn modelId="{A83C6C13-0A58-4907-B5EA-75D405F3488D}" type="presParOf" srcId="{7A0EBFEC-0B63-4343-BFC7-64B6ADC9BC3E}" destId="{7448A0F3-CBBE-47C6-82AF-68A7F13CA4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4A872-603C-4737-A644-2A3EB69D0877}">
      <dsp:nvSpPr>
        <dsp:cNvPr id="0" name=""/>
        <dsp:cNvSpPr/>
      </dsp:nvSpPr>
      <dsp:spPr>
        <a:xfrm>
          <a:off x="1349919" y="177372"/>
          <a:ext cx="1729612" cy="16370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Develop Procedures for  MEPS &amp; Labels for EE Appliances</a:t>
          </a:r>
          <a:endParaRPr lang="en-US" sz="1200" b="1" kern="1200" dirty="0"/>
        </a:p>
      </dsp:txBody>
      <dsp:txXfrm>
        <a:off x="1603215" y="417113"/>
        <a:ext cx="1223020" cy="1157573"/>
      </dsp:txXfrm>
    </dsp:sp>
    <dsp:sp modelId="{E9945020-0BFF-4930-A8F8-8A328F0DC24F}">
      <dsp:nvSpPr>
        <dsp:cNvPr id="0" name=""/>
        <dsp:cNvSpPr/>
      </dsp:nvSpPr>
      <dsp:spPr>
        <a:xfrm rot="2768060">
          <a:off x="2821145" y="1479956"/>
          <a:ext cx="182386" cy="483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829545" y="1556929"/>
        <a:ext cx="127670" cy="290090"/>
      </dsp:txXfrm>
    </dsp:sp>
    <dsp:sp modelId="{A2FD1D06-EDA9-4643-B272-77EA57FEF6E5}">
      <dsp:nvSpPr>
        <dsp:cNvPr id="0" name=""/>
        <dsp:cNvSpPr/>
      </dsp:nvSpPr>
      <dsp:spPr>
        <a:xfrm>
          <a:off x="2795335" y="1596574"/>
          <a:ext cx="1645407" cy="17186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Appliances Scrapping Campaigns &amp; Awareness Campaigns</a:t>
          </a:r>
        </a:p>
      </dsp:txBody>
      <dsp:txXfrm>
        <a:off x="3036299" y="1848267"/>
        <a:ext cx="1163479" cy="1215282"/>
      </dsp:txXfrm>
    </dsp:sp>
    <dsp:sp modelId="{341F1885-3BB1-4122-8575-2118575E6632}">
      <dsp:nvSpPr>
        <dsp:cNvPr id="0" name=""/>
        <dsp:cNvSpPr/>
      </dsp:nvSpPr>
      <dsp:spPr>
        <a:xfrm rot="8046614">
          <a:off x="2768895" y="2970437"/>
          <a:ext cx="232007" cy="483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827919" y="3042147"/>
        <a:ext cx="162405" cy="290090"/>
      </dsp:txXfrm>
    </dsp:sp>
    <dsp:sp modelId="{3902259E-27EE-4EF3-A74A-792D2CD157EC}">
      <dsp:nvSpPr>
        <dsp:cNvPr id="0" name=""/>
        <dsp:cNvSpPr/>
      </dsp:nvSpPr>
      <dsp:spPr>
        <a:xfrm>
          <a:off x="1359385" y="3224894"/>
          <a:ext cx="1688613" cy="13799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Capacity Building for Professionals and Public Officers</a:t>
          </a:r>
        </a:p>
      </dsp:txBody>
      <dsp:txXfrm>
        <a:off x="1606677" y="3426986"/>
        <a:ext cx="1194029" cy="975787"/>
      </dsp:txXfrm>
    </dsp:sp>
    <dsp:sp modelId="{A5E1C68C-E4F5-4F19-98CC-43B80E0679CC}">
      <dsp:nvSpPr>
        <dsp:cNvPr id="0" name=""/>
        <dsp:cNvSpPr/>
      </dsp:nvSpPr>
      <dsp:spPr>
        <a:xfrm rot="13683237">
          <a:off x="1452317" y="2962984"/>
          <a:ext cx="226319" cy="483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1508957" y="3084931"/>
        <a:ext cx="158423" cy="290090"/>
      </dsp:txXfrm>
    </dsp:sp>
    <dsp:sp modelId="{0F60C2DD-8DC3-4E30-A028-B3A31CA916A4}">
      <dsp:nvSpPr>
        <dsp:cNvPr id="0" name=""/>
        <dsp:cNvSpPr/>
      </dsp:nvSpPr>
      <dsp:spPr>
        <a:xfrm>
          <a:off x="16109" y="1524228"/>
          <a:ext cx="1659761" cy="17598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Increase regional testing Capacities &amp; Harmonize MEPS &amp; labels</a:t>
          </a:r>
          <a:r>
            <a:rPr lang="en-US" sz="1400" kern="1200" dirty="0">
              <a:latin typeface="+mn-lt"/>
            </a:rPr>
            <a:t>  </a:t>
          </a:r>
        </a:p>
      </dsp:txBody>
      <dsp:txXfrm>
        <a:off x="259175" y="1781948"/>
        <a:ext cx="1173629" cy="1244385"/>
      </dsp:txXfrm>
    </dsp:sp>
    <dsp:sp modelId="{A7153F6D-39A4-4C6E-94FD-CB959E40FAF4}">
      <dsp:nvSpPr>
        <dsp:cNvPr id="0" name=""/>
        <dsp:cNvSpPr/>
      </dsp:nvSpPr>
      <dsp:spPr>
        <a:xfrm rot="18851097">
          <a:off x="1435427" y="1455992"/>
          <a:ext cx="194304" cy="483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444259" y="1573589"/>
        <a:ext cx="136013" cy="29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CA1E4-90AC-4D1F-B836-5A57955943CC}">
      <dsp:nvSpPr>
        <dsp:cNvPr id="0" name=""/>
        <dsp:cNvSpPr/>
      </dsp:nvSpPr>
      <dsp:spPr>
        <a:xfrm>
          <a:off x="7756982" y="3002351"/>
          <a:ext cx="91440" cy="1178345"/>
        </a:xfrm>
        <a:custGeom>
          <a:avLst/>
          <a:gdLst/>
          <a:ahLst/>
          <a:cxnLst/>
          <a:rect l="0" t="0" r="0" b="0"/>
          <a:pathLst>
            <a:path>
              <a:moveTo>
                <a:pt x="78986" y="0"/>
              </a:moveTo>
              <a:lnTo>
                <a:pt x="45720" y="117834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E6E89-4774-46A3-97C5-C5E909FFFDA7}">
      <dsp:nvSpPr>
        <dsp:cNvPr id="0" name=""/>
        <dsp:cNvSpPr/>
      </dsp:nvSpPr>
      <dsp:spPr>
        <a:xfrm>
          <a:off x="7082934" y="975464"/>
          <a:ext cx="1215142" cy="17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72"/>
              </a:lnTo>
              <a:lnTo>
                <a:pt x="1215142" y="75072"/>
              </a:lnTo>
              <a:lnTo>
                <a:pt x="1215142" y="1704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F7C1D-1AE0-49B2-A26B-A6B1C3945D63}">
      <dsp:nvSpPr>
        <dsp:cNvPr id="0" name=""/>
        <dsp:cNvSpPr/>
      </dsp:nvSpPr>
      <dsp:spPr>
        <a:xfrm>
          <a:off x="5764364" y="1888784"/>
          <a:ext cx="170820" cy="1235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617"/>
              </a:lnTo>
              <a:lnTo>
                <a:pt x="170820" y="12356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9DBCD-4523-4450-9B2B-DB8769D9D8C7}">
      <dsp:nvSpPr>
        <dsp:cNvPr id="0" name=""/>
        <dsp:cNvSpPr/>
      </dsp:nvSpPr>
      <dsp:spPr>
        <a:xfrm>
          <a:off x="6209900" y="975464"/>
          <a:ext cx="873034" cy="170759"/>
        </a:xfrm>
        <a:custGeom>
          <a:avLst/>
          <a:gdLst/>
          <a:ahLst/>
          <a:cxnLst/>
          <a:rect l="0" t="0" r="0" b="0"/>
          <a:pathLst>
            <a:path>
              <a:moveTo>
                <a:pt x="873034" y="0"/>
              </a:moveTo>
              <a:lnTo>
                <a:pt x="873034" y="75340"/>
              </a:lnTo>
              <a:lnTo>
                <a:pt x="0" y="75340"/>
              </a:lnTo>
              <a:lnTo>
                <a:pt x="0" y="17075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4CAF1-082A-4724-8679-65563C6720CE}">
      <dsp:nvSpPr>
        <dsp:cNvPr id="0" name=""/>
        <dsp:cNvSpPr/>
      </dsp:nvSpPr>
      <dsp:spPr>
        <a:xfrm>
          <a:off x="3792442" y="1976229"/>
          <a:ext cx="173083" cy="2677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644"/>
              </a:lnTo>
              <a:lnTo>
                <a:pt x="173083" y="267764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79C75-C03B-42DB-A3AB-BCE71A58B182}">
      <dsp:nvSpPr>
        <dsp:cNvPr id="0" name=""/>
        <dsp:cNvSpPr/>
      </dsp:nvSpPr>
      <dsp:spPr>
        <a:xfrm>
          <a:off x="3792442" y="1976229"/>
          <a:ext cx="173083" cy="168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65"/>
              </a:lnTo>
              <a:lnTo>
                <a:pt x="173083" y="16807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BE56C-572E-4155-8A65-E792B19A2C12}">
      <dsp:nvSpPr>
        <dsp:cNvPr id="0" name=""/>
        <dsp:cNvSpPr/>
      </dsp:nvSpPr>
      <dsp:spPr>
        <a:xfrm>
          <a:off x="3792442" y="1976229"/>
          <a:ext cx="173083" cy="63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33"/>
              </a:lnTo>
              <a:lnTo>
                <a:pt x="173083" y="63823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70849-DDD3-4829-BAA1-3AFDB7F9A208}">
      <dsp:nvSpPr>
        <dsp:cNvPr id="0" name=""/>
        <dsp:cNvSpPr/>
      </dsp:nvSpPr>
      <dsp:spPr>
        <a:xfrm>
          <a:off x="2246638" y="753024"/>
          <a:ext cx="2024106" cy="211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93"/>
              </a:lnTo>
              <a:lnTo>
                <a:pt x="2024106" y="115993"/>
              </a:lnTo>
              <a:lnTo>
                <a:pt x="2024106" y="2114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220B0-F2FE-48FF-AEB5-8A16A69EB025}">
      <dsp:nvSpPr>
        <dsp:cNvPr id="0" name=""/>
        <dsp:cNvSpPr/>
      </dsp:nvSpPr>
      <dsp:spPr>
        <a:xfrm>
          <a:off x="1739397" y="1779965"/>
          <a:ext cx="260343" cy="144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511"/>
              </a:lnTo>
              <a:lnTo>
                <a:pt x="260343" y="14475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9894-AE9E-484E-BA33-6439A1463616}">
      <dsp:nvSpPr>
        <dsp:cNvPr id="0" name=""/>
        <dsp:cNvSpPr/>
      </dsp:nvSpPr>
      <dsp:spPr>
        <a:xfrm>
          <a:off x="2200918" y="753024"/>
          <a:ext cx="91440" cy="199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F8396-59FF-4F04-9FAD-3AA4E7223C4B}">
      <dsp:nvSpPr>
        <dsp:cNvPr id="0" name=""/>
        <dsp:cNvSpPr/>
      </dsp:nvSpPr>
      <dsp:spPr>
        <a:xfrm>
          <a:off x="119575" y="1709119"/>
          <a:ext cx="244353" cy="2449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920"/>
              </a:lnTo>
              <a:lnTo>
                <a:pt x="244353" y="24499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DDD8B-F799-4D9A-B5C5-2C78135DB281}">
      <dsp:nvSpPr>
        <dsp:cNvPr id="0" name=""/>
        <dsp:cNvSpPr/>
      </dsp:nvSpPr>
      <dsp:spPr>
        <a:xfrm>
          <a:off x="119575" y="1709119"/>
          <a:ext cx="244353" cy="151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77"/>
              </a:lnTo>
              <a:lnTo>
                <a:pt x="244353" y="151377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C4183-89EC-47DD-B663-FB321DFE3310}">
      <dsp:nvSpPr>
        <dsp:cNvPr id="0" name=""/>
        <dsp:cNvSpPr/>
      </dsp:nvSpPr>
      <dsp:spPr>
        <a:xfrm>
          <a:off x="119575" y="1709119"/>
          <a:ext cx="244353" cy="585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443"/>
              </a:lnTo>
              <a:lnTo>
                <a:pt x="244353" y="58544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58C5F-31F5-44D5-B1A9-97755D373C95}">
      <dsp:nvSpPr>
        <dsp:cNvPr id="0" name=""/>
        <dsp:cNvSpPr/>
      </dsp:nvSpPr>
      <dsp:spPr>
        <a:xfrm>
          <a:off x="597877" y="753024"/>
          <a:ext cx="1648760" cy="211271"/>
        </a:xfrm>
        <a:custGeom>
          <a:avLst/>
          <a:gdLst/>
          <a:ahLst/>
          <a:cxnLst/>
          <a:rect l="0" t="0" r="0" b="0"/>
          <a:pathLst>
            <a:path>
              <a:moveTo>
                <a:pt x="1648760" y="0"/>
              </a:moveTo>
              <a:lnTo>
                <a:pt x="1648760" y="115852"/>
              </a:lnTo>
              <a:lnTo>
                <a:pt x="0" y="115852"/>
              </a:lnTo>
              <a:lnTo>
                <a:pt x="0" y="21127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CD382-F223-4D4A-B8C3-48C2647E3D7A}">
      <dsp:nvSpPr>
        <dsp:cNvPr id="0" name=""/>
        <dsp:cNvSpPr/>
      </dsp:nvSpPr>
      <dsp:spPr>
        <a:xfrm>
          <a:off x="1493613" y="0"/>
          <a:ext cx="1506048" cy="7530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274320" rIns="7620" bIns="2743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ProximaNova-Regular"/>
            </a:rPr>
            <a:t>4.1. Demo Actions Deliverables</a:t>
          </a:r>
        </a:p>
      </dsp:txBody>
      <dsp:txXfrm>
        <a:off x="1493613" y="0"/>
        <a:ext cx="1506048" cy="753024"/>
      </dsp:txXfrm>
    </dsp:sp>
    <dsp:sp modelId="{5358F1BE-4076-4637-B70C-E6973A05F73C}">
      <dsp:nvSpPr>
        <dsp:cNvPr id="0" name=""/>
        <dsp:cNvSpPr/>
      </dsp:nvSpPr>
      <dsp:spPr>
        <a:xfrm>
          <a:off x="0" y="964296"/>
          <a:ext cx="1195755" cy="7448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4.1.1 Appliances Scrapping Campaigns</a:t>
          </a:r>
        </a:p>
      </dsp:txBody>
      <dsp:txXfrm>
        <a:off x="0" y="964296"/>
        <a:ext cx="1195755" cy="744822"/>
      </dsp:txXfrm>
    </dsp:sp>
    <dsp:sp modelId="{D7D3B8FC-1725-47F1-9206-6B7482CBB985}">
      <dsp:nvSpPr>
        <dsp:cNvPr id="0" name=""/>
        <dsp:cNvSpPr/>
      </dsp:nvSpPr>
      <dsp:spPr>
        <a:xfrm>
          <a:off x="363929" y="1926638"/>
          <a:ext cx="1046465" cy="735848"/>
        </a:xfrm>
        <a:prstGeom prst="rect">
          <a:avLst/>
        </a:prstGeom>
        <a:solidFill>
          <a:srgbClr val="1782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4.1.1 Create National Task Forces</a:t>
          </a:r>
        </a:p>
      </dsp:txBody>
      <dsp:txXfrm>
        <a:off x="363929" y="1926638"/>
        <a:ext cx="1046465" cy="735848"/>
      </dsp:txXfrm>
    </dsp:sp>
    <dsp:sp modelId="{0574022B-FAD7-41DB-9301-F257767F5C45}">
      <dsp:nvSpPr>
        <dsp:cNvPr id="0" name=""/>
        <dsp:cNvSpPr/>
      </dsp:nvSpPr>
      <dsp:spPr>
        <a:xfrm>
          <a:off x="363929" y="2762990"/>
          <a:ext cx="1141248" cy="919812"/>
        </a:xfrm>
        <a:prstGeom prst="rect">
          <a:avLst/>
        </a:prstGeom>
        <a:solidFill>
          <a:srgbClr val="1782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4.1.1 Scrapping Campaigns  Manuals</a:t>
          </a:r>
        </a:p>
      </dsp:txBody>
      <dsp:txXfrm>
        <a:off x="363929" y="2762990"/>
        <a:ext cx="1141248" cy="919812"/>
      </dsp:txXfrm>
    </dsp:sp>
    <dsp:sp modelId="{350606B8-23D4-4E74-81C0-32DA90186EB7}">
      <dsp:nvSpPr>
        <dsp:cNvPr id="0" name=""/>
        <dsp:cNvSpPr/>
      </dsp:nvSpPr>
      <dsp:spPr>
        <a:xfrm>
          <a:off x="363929" y="3828008"/>
          <a:ext cx="1141248" cy="662062"/>
        </a:xfrm>
        <a:prstGeom prst="rect">
          <a:avLst/>
        </a:prstGeom>
        <a:solidFill>
          <a:srgbClr val="1782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4.1.1 Awareness Campaigns</a:t>
          </a:r>
          <a:endParaRPr lang="en-US" sz="1100" b="1" kern="1200" dirty="0"/>
        </a:p>
      </dsp:txBody>
      <dsp:txXfrm>
        <a:off x="363929" y="3828008"/>
        <a:ext cx="1141248" cy="662062"/>
      </dsp:txXfrm>
    </dsp:sp>
    <dsp:sp modelId="{970311CC-B528-4444-B628-196615C19396}">
      <dsp:nvSpPr>
        <dsp:cNvPr id="0" name=""/>
        <dsp:cNvSpPr/>
      </dsp:nvSpPr>
      <dsp:spPr>
        <a:xfrm>
          <a:off x="1612587" y="952382"/>
          <a:ext cx="1268101" cy="8275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4.1.2 Feasibility of Regional Testing Centre</a:t>
          </a:r>
        </a:p>
      </dsp:txBody>
      <dsp:txXfrm>
        <a:off x="1612587" y="952382"/>
        <a:ext cx="1268101" cy="827583"/>
      </dsp:txXfrm>
    </dsp:sp>
    <dsp:sp modelId="{73823D41-07AB-466B-AE79-6D37D826B070}">
      <dsp:nvSpPr>
        <dsp:cNvPr id="0" name=""/>
        <dsp:cNvSpPr/>
      </dsp:nvSpPr>
      <dsp:spPr>
        <a:xfrm>
          <a:off x="1999741" y="2031722"/>
          <a:ext cx="1130615" cy="2391510"/>
        </a:xfrm>
        <a:prstGeom prst="rect">
          <a:avLst/>
        </a:prstGeom>
        <a:solidFill>
          <a:srgbClr val="1782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4.1.2 Feasibility  Study for a Regional Testing Facility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ProximaNova-Regular"/>
            </a:rPr>
            <a:t>- Small power  Equip. (Appliances)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ProximaNova-Regular"/>
            </a:rPr>
            <a:t>- Heavy Equipment (Motors)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ProximaNova-Regular"/>
            </a:rPr>
            <a:t>-Building Materials (Envelope)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1999741" y="2031722"/>
        <a:ext cx="1130615" cy="2391510"/>
      </dsp:txXfrm>
    </dsp:sp>
    <dsp:sp modelId="{DEFFF5AC-7B1F-4090-9333-FFCB0C305791}">
      <dsp:nvSpPr>
        <dsp:cNvPr id="0" name=""/>
        <dsp:cNvSpPr/>
      </dsp:nvSpPr>
      <dsp:spPr>
        <a:xfrm>
          <a:off x="3672866" y="964437"/>
          <a:ext cx="1195755" cy="1011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4.1.3 Promotion of MEPS &amp; Labelling Processes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ProximaNova-Regular"/>
            </a:rPr>
            <a:t>(Focus on AC)</a:t>
          </a:r>
        </a:p>
      </dsp:txBody>
      <dsp:txXfrm>
        <a:off x="3672866" y="964437"/>
        <a:ext cx="1195755" cy="1011791"/>
      </dsp:txXfrm>
    </dsp:sp>
    <dsp:sp modelId="{3F6726FA-5F39-42B0-8D42-02C13A4F9C50}">
      <dsp:nvSpPr>
        <dsp:cNvPr id="0" name=""/>
        <dsp:cNvSpPr/>
      </dsp:nvSpPr>
      <dsp:spPr>
        <a:xfrm>
          <a:off x="3965526" y="2148237"/>
          <a:ext cx="1141248" cy="932448"/>
        </a:xfrm>
        <a:prstGeom prst="rect">
          <a:avLst/>
        </a:prstGeom>
        <a:solidFill>
          <a:srgbClr val="1782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4.1.3 Regional Manual for MEPS Implementations Procedures</a:t>
          </a:r>
        </a:p>
      </dsp:txBody>
      <dsp:txXfrm>
        <a:off x="3965526" y="2148237"/>
        <a:ext cx="1141248" cy="932448"/>
      </dsp:txXfrm>
    </dsp:sp>
    <dsp:sp modelId="{B956CD14-D73C-4D55-8808-0074B6E13297}">
      <dsp:nvSpPr>
        <dsp:cNvPr id="0" name=""/>
        <dsp:cNvSpPr/>
      </dsp:nvSpPr>
      <dsp:spPr>
        <a:xfrm>
          <a:off x="3965526" y="3271524"/>
          <a:ext cx="1268101" cy="770940"/>
        </a:xfrm>
        <a:prstGeom prst="rect">
          <a:avLst/>
        </a:prstGeom>
        <a:solidFill>
          <a:srgbClr val="1782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4.1.3 National MEPS Programs Reports </a:t>
          </a:r>
        </a:p>
      </dsp:txBody>
      <dsp:txXfrm>
        <a:off x="3965526" y="3271524"/>
        <a:ext cx="1268101" cy="770940"/>
      </dsp:txXfrm>
    </dsp:sp>
    <dsp:sp modelId="{371660C8-45D9-4AC2-A585-3AC89A2CFE44}">
      <dsp:nvSpPr>
        <dsp:cNvPr id="0" name=""/>
        <dsp:cNvSpPr/>
      </dsp:nvSpPr>
      <dsp:spPr>
        <a:xfrm>
          <a:off x="3965526" y="4233303"/>
          <a:ext cx="1337738" cy="841141"/>
        </a:xfrm>
        <a:prstGeom prst="rect">
          <a:avLst/>
        </a:prstGeom>
        <a:solidFill>
          <a:srgbClr val="1782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4.1.3 Regional Report on MEPS &amp; Labels Implementation </a:t>
          </a:r>
          <a:endParaRPr lang="en-US" sz="1000" b="1" kern="1200" dirty="0"/>
        </a:p>
      </dsp:txBody>
      <dsp:txXfrm>
        <a:off x="3965526" y="4233303"/>
        <a:ext cx="1337738" cy="841141"/>
      </dsp:txXfrm>
    </dsp:sp>
    <dsp:sp modelId="{0A5D8568-253E-4A1E-8D63-3C382A4CFB9B}">
      <dsp:nvSpPr>
        <dsp:cNvPr id="0" name=""/>
        <dsp:cNvSpPr/>
      </dsp:nvSpPr>
      <dsp:spPr>
        <a:xfrm>
          <a:off x="6302561" y="0"/>
          <a:ext cx="1560746" cy="9754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Proxima Nova Extra Bold"/>
            </a:rPr>
            <a:t>4.2. Professional Capacity Building Deliverables </a:t>
          </a:r>
          <a:endParaRPr lang="en-US" sz="1200" b="1" i="0" kern="1200" dirty="0">
            <a:latin typeface="Proxima Nova Extra Bold"/>
          </a:endParaRPr>
        </a:p>
      </dsp:txBody>
      <dsp:txXfrm>
        <a:off x="6302561" y="0"/>
        <a:ext cx="1560746" cy="975464"/>
      </dsp:txXfrm>
    </dsp:sp>
    <dsp:sp modelId="{AC032BB9-3D85-469B-A04B-B435329CCE75}">
      <dsp:nvSpPr>
        <dsp:cNvPr id="0" name=""/>
        <dsp:cNvSpPr/>
      </dsp:nvSpPr>
      <dsp:spPr>
        <a:xfrm>
          <a:off x="5652980" y="1146224"/>
          <a:ext cx="1113840" cy="7425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4.2.1 Training Tours &amp; Visits</a:t>
          </a:r>
        </a:p>
      </dsp:txBody>
      <dsp:txXfrm>
        <a:off x="5652980" y="1146224"/>
        <a:ext cx="1113840" cy="742560"/>
      </dsp:txXfrm>
    </dsp:sp>
    <dsp:sp modelId="{56556814-14EF-448D-AA7A-0D4A3233D5A2}">
      <dsp:nvSpPr>
        <dsp:cNvPr id="0" name=""/>
        <dsp:cNvSpPr/>
      </dsp:nvSpPr>
      <dsp:spPr>
        <a:xfrm>
          <a:off x="5935184" y="2381841"/>
          <a:ext cx="1077526" cy="1485120"/>
        </a:xfrm>
        <a:prstGeom prst="rect">
          <a:avLst/>
        </a:prstGeom>
        <a:solidFill>
          <a:srgbClr val="1782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4.2.1 Develop Training Modules </a:t>
          </a:r>
        </a:p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ProximaNova-Regular"/>
            </a:rPr>
            <a:t>(Physically &amp; Virtually)</a:t>
          </a:r>
        </a:p>
      </dsp:txBody>
      <dsp:txXfrm>
        <a:off x="5935184" y="2381841"/>
        <a:ext cx="1077526" cy="1485120"/>
      </dsp:txXfrm>
    </dsp:sp>
    <dsp:sp modelId="{012BC59F-7451-4E9C-88A8-5C1C6B858F53}">
      <dsp:nvSpPr>
        <dsp:cNvPr id="0" name=""/>
        <dsp:cNvSpPr/>
      </dsp:nvSpPr>
      <dsp:spPr>
        <a:xfrm>
          <a:off x="7720441" y="1145956"/>
          <a:ext cx="1155270" cy="18563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4.2.2 Increase Visibility of Efficient Appliances Guidelines among Professionals</a:t>
          </a:r>
        </a:p>
      </dsp:txBody>
      <dsp:txXfrm>
        <a:off x="7720441" y="1145956"/>
        <a:ext cx="1155270" cy="1856395"/>
      </dsp:txXfrm>
    </dsp:sp>
    <dsp:sp modelId="{F5032CBB-F8E1-46B0-A136-B877DB45D3B6}">
      <dsp:nvSpPr>
        <dsp:cNvPr id="0" name=""/>
        <dsp:cNvSpPr/>
      </dsp:nvSpPr>
      <dsp:spPr>
        <a:xfrm>
          <a:off x="7802702" y="3595417"/>
          <a:ext cx="1073009" cy="1170560"/>
        </a:xfrm>
        <a:prstGeom prst="rect">
          <a:avLst/>
        </a:prstGeom>
        <a:solidFill>
          <a:srgbClr val="1782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ProximaNova-Regular"/>
            </a:rPr>
            <a:t>4.2.2 Design of guidelines Brochures for professionals</a:t>
          </a:r>
        </a:p>
      </dsp:txBody>
      <dsp:txXfrm>
        <a:off x="7802702" y="3595417"/>
        <a:ext cx="1073009" cy="117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5A83-B0A0-F941-9E84-37C674E8AF5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C75D0-4E5A-B147-9DD3-9A65C28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6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F39B-BE8A-F84A-9EC6-B803D69CDF8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E55C-1D1D-4F47-9F17-CF18EB29C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5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ED0A-C9DA-8E45-8928-53CE8F6651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0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58394"/>
            <a:ext cx="7772400" cy="147002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6811"/>
            <a:ext cx="6400800" cy="15359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48847"/>
            <a:ext cx="2057400" cy="5277316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48847"/>
            <a:ext cx="6019800" cy="5277316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7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067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9946"/>
            <a:ext cx="6400800" cy="13608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meetMED-fullcolor-WE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504" y="-232953"/>
            <a:ext cx="5863464" cy="2290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94440" y="202882"/>
            <a:ext cx="675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Mitigation Enabling Energy Transition in the </a:t>
            </a:r>
            <a:r>
              <a:rPr lang="en-US" sz="1400" b="1" dirty="0" err="1">
                <a:solidFill>
                  <a:srgbClr val="189A3A"/>
                </a:solidFill>
                <a:latin typeface="Arial"/>
                <a:cs typeface="Arial"/>
              </a:rPr>
              <a:t>MEDiterranean</a:t>
            </a:r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 region – Phase II </a:t>
            </a:r>
            <a:endParaRPr lang="en-US" sz="1400" b="1" dirty="0">
              <a:solidFill>
                <a:srgbClr val="189A3A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6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4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4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8363"/>
            <a:ext cx="5111750" cy="5028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30412"/>
            <a:ext cx="3008313" cy="3866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0995"/>
            <a:ext cx="5486400" cy="36065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6479" y="614"/>
            <a:ext cx="9150479" cy="643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11" y="-65513"/>
            <a:ext cx="1816728" cy="7095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3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8737"/>
            <a:ext cx="8229600" cy="3863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7AF10-288E-486E-A9D8-2C6FCAA60A34}"/>
              </a:ext>
            </a:extLst>
          </p:cNvPr>
          <p:cNvSpPr txBox="1"/>
          <p:nvPr userDrawn="1"/>
        </p:nvSpPr>
        <p:spPr>
          <a:xfrm>
            <a:off x="545504" y="376673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29947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8224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8224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8224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8224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8224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20589"/>
            <a:ext cx="9150479" cy="643437"/>
          </a:xfrm>
          <a:prstGeom prst="rect">
            <a:avLst/>
          </a:prstGeom>
          <a:solidFill>
            <a:srgbClr val="1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eetMED-white-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13" y="6141502"/>
            <a:ext cx="1816729" cy="70956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107951" y="6327282"/>
            <a:ext cx="167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www.meetmed.org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6931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206EC-A050-4025-83C0-1E8A304A09B2}"/>
              </a:ext>
            </a:extLst>
          </p:cNvPr>
          <p:cNvSpPr txBox="1"/>
          <p:nvPr userDrawn="1"/>
        </p:nvSpPr>
        <p:spPr>
          <a:xfrm>
            <a:off x="719432" y="6587027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11601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hyperlink" Target="http://www.meetmed.org/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48" y="2655062"/>
            <a:ext cx="8212903" cy="103695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53063"/>
                </a:solidFill>
                <a:latin typeface="ProximaNova-Extrabld"/>
                <a:ea typeface="+mn-ea"/>
              </a:rPr>
              <a:t>WP4: Promote Efficient Appliances &amp; Develop the Market</a:t>
            </a:r>
            <a:endParaRPr lang="en-US" sz="2800" dirty="0">
              <a:solidFill>
                <a:srgbClr val="053063"/>
              </a:solidFill>
              <a:latin typeface="ProximaNova-Extrabld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482" y="3582955"/>
            <a:ext cx="7639050" cy="77662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ProximaNova-Regular"/>
              </a:rPr>
              <a:t>Ahmed Khalil, WP 4 Leader, RCREEE</a:t>
            </a:r>
          </a:p>
          <a:p>
            <a:r>
              <a:rPr lang="en-US" sz="1800" u="sng" dirty="0">
                <a:solidFill>
                  <a:srgbClr val="002060"/>
                </a:solidFill>
              </a:rPr>
              <a:t>Ahmed.khalil@rcreee.org</a:t>
            </a:r>
          </a:p>
        </p:txBody>
      </p:sp>
      <p:pic>
        <p:nvPicPr>
          <p:cNvPr id="4" name="Picture 3" descr="meetMED_EU_fund_150dpi_3.png">
            <a:extLst>
              <a:ext uri="{FF2B5EF4-FFF2-40B4-BE49-F238E27FC236}">
                <a16:creationId xmlns:a16="http://schemas.microsoft.com/office/drawing/2014/main" id="{AB378831-7E3F-4195-876A-EFEFAC413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138" y="5267508"/>
            <a:ext cx="877824" cy="9204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AF8292-9B2C-4C91-AFF2-354A0B2D51C4}"/>
              </a:ext>
            </a:extLst>
          </p:cNvPr>
          <p:cNvSpPr txBox="1">
            <a:spLocks/>
          </p:cNvSpPr>
          <p:nvPr/>
        </p:nvSpPr>
        <p:spPr>
          <a:xfrm>
            <a:off x="1228387" y="5267508"/>
            <a:ext cx="6815240" cy="654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053063"/>
                </a:solidFill>
                <a:effectLst/>
                <a:uLnTx/>
                <a:uFillTx/>
                <a:latin typeface="ProximaNova-Extrabld"/>
                <a:ea typeface="+mn-ea"/>
                <a:cs typeface="+mn-cs"/>
              </a:rPr>
              <a:t>meetMED</a:t>
            </a: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srgbClr val="053063"/>
                </a:solidFill>
                <a:effectLst/>
                <a:uLnTx/>
                <a:uFillTx/>
                <a:latin typeface="ProximaNova-Extrabld"/>
                <a:ea typeface="+mn-ea"/>
                <a:cs typeface="+mn-cs"/>
              </a:rPr>
              <a:t> Week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3063"/>
                </a:solidFill>
                <a:effectLst/>
                <a:uLnTx/>
                <a:uFillTx/>
                <a:latin typeface="ProximaNova-Regular"/>
                <a:ea typeface="+mn-ea"/>
                <a:cs typeface="+mn-cs"/>
              </a:rPr>
              <a:t>30 March 2022</a:t>
            </a:r>
            <a:endParaRPr lang="en-US" sz="2400" dirty="0">
              <a:solidFill>
                <a:srgbClr val="053063"/>
              </a:solidFill>
              <a:latin typeface="Proxima Nova Extra Bold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57" y="1624631"/>
            <a:ext cx="2350013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97F8-E91A-455A-BDBB-E131970F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1322"/>
            <a:ext cx="8229600" cy="563739"/>
          </a:xfrm>
        </p:spPr>
        <p:txBody>
          <a:bodyPr>
            <a:noAutofit/>
          </a:bodyPr>
          <a:lstStyle/>
          <a:p>
            <a:pPr algn="l"/>
            <a:r>
              <a:rPr lang="en-US" sz="2500" dirty="0">
                <a:latin typeface="Proxima Nova Extra Bold"/>
              </a:rPr>
              <a:t>  1. Key Findings from </a:t>
            </a:r>
            <a:r>
              <a:rPr lang="en-US" sz="2500" dirty="0" err="1">
                <a:latin typeface="Proxima Nova Extra Bold"/>
              </a:rPr>
              <a:t>meetMED</a:t>
            </a:r>
            <a:r>
              <a:rPr lang="en-US" sz="2500" dirty="0">
                <a:latin typeface="Proxima Nova Extra Bold"/>
              </a:rPr>
              <a:t>-I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10843" y="6433807"/>
            <a:ext cx="1800411" cy="2276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400" dirty="0" err="1">
                <a:latin typeface="Proxima Nova Extra Bold"/>
              </a:rPr>
              <a:t>MeetMED</a:t>
            </a:r>
            <a:r>
              <a:rPr lang="en-US" sz="1400" dirty="0">
                <a:latin typeface="Proxima Nova Extra Bold"/>
              </a:rPr>
              <a:t>-I Takeaways</a:t>
            </a:r>
          </a:p>
        </p:txBody>
      </p:sp>
      <p:pic>
        <p:nvPicPr>
          <p:cNvPr id="4" name="Picture 3" descr="meetMED_EU_fund_150dpi_3.png">
            <a:extLst>
              <a:ext uri="{FF2B5EF4-FFF2-40B4-BE49-F238E27FC236}">
                <a16:creationId xmlns:a16="http://schemas.microsoft.com/office/drawing/2014/main" id="{CF3378EF-08AE-4970-A85E-C716FD27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867" y="19734"/>
            <a:ext cx="633507" cy="664302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210312" y="1426913"/>
            <a:ext cx="8574701" cy="5067299"/>
          </a:xfrm>
        </p:spPr>
        <p:txBody>
          <a:bodyPr>
            <a:noAutofit/>
          </a:bodyPr>
          <a:lstStyle/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ProximaNova-Regular"/>
                <a:sym typeface="Wingdings" panose="05000000000000000000" pitchFamily="2" charset="2"/>
              </a:rPr>
              <a:t>Electricity consumption trends as per the findings from the </a:t>
            </a:r>
            <a:r>
              <a:rPr lang="en-US" sz="1600" dirty="0" err="1">
                <a:latin typeface="ProximaNova-Regular"/>
                <a:sym typeface="Wingdings" panose="05000000000000000000" pitchFamily="2" charset="2"/>
              </a:rPr>
              <a:t>MeetMED</a:t>
            </a:r>
            <a:r>
              <a:rPr lang="en-US" sz="1600" dirty="0">
                <a:latin typeface="ProximaNova-Regular"/>
                <a:sym typeface="Wingdings" panose="05000000000000000000" pitchFamily="2" charset="2"/>
              </a:rPr>
              <a:t>-I project showed that  </a:t>
            </a:r>
            <a:r>
              <a:rPr lang="en-US" sz="1600" b="1" dirty="0">
                <a:solidFill>
                  <a:srgbClr val="EE5E16"/>
                </a:solidFill>
                <a:latin typeface="ProximaNova-Regular"/>
                <a:sym typeface="Wingdings" panose="05000000000000000000" pitchFamily="2" charset="2"/>
              </a:rPr>
              <a:t>Residential sector consumes ~42%</a:t>
            </a:r>
            <a:r>
              <a:rPr lang="en-US" sz="1600" dirty="0">
                <a:latin typeface="ProximaNova-Regular"/>
                <a:sym typeface="Wingdings" panose="05000000000000000000" pitchFamily="2" charset="2"/>
              </a:rPr>
              <a:t> of the total end electricity use in the SEMCs.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EE5E16"/>
                </a:solidFill>
                <a:latin typeface="ProximaNova-Regular"/>
                <a:sym typeface="Wingdings" panose="05000000000000000000" pitchFamily="2" charset="2"/>
              </a:rPr>
              <a:t>Appliances contribute to 70% ~ 80% </a:t>
            </a:r>
            <a:r>
              <a:rPr lang="en-US" sz="1600" dirty="0">
                <a:latin typeface="ProximaNova-Regular"/>
                <a:sym typeface="Wingdings" panose="05000000000000000000" pitchFamily="2" charset="2"/>
              </a:rPr>
              <a:t>of the total residential consumption in the region.</a:t>
            </a:r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ProximaNova-Regular"/>
              </a:rPr>
              <a:t>Moreover, there is still variance in the </a:t>
            </a:r>
            <a:r>
              <a:rPr lang="en-US" sz="1600" b="1" dirty="0">
                <a:solidFill>
                  <a:srgbClr val="EE5E16"/>
                </a:solidFill>
                <a:latin typeface="ProximaNova-Regular"/>
              </a:rPr>
              <a:t>maturity of implementation of Appliances regulations, standards and best practices </a:t>
            </a:r>
            <a:r>
              <a:rPr lang="en-US" sz="1600" dirty="0">
                <a:latin typeface="ProximaNova-Regular"/>
              </a:rPr>
              <a:t>within different countries in the region.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ProximaNova-Regular"/>
              </a:rPr>
              <a:t>Key  identified challenges to the promotion 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ProximaNova-Regular"/>
              </a:rPr>
              <a:t> efficient appliances include: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ProximaNova-Regular"/>
              </a:rPr>
              <a:t> </a:t>
            </a:r>
            <a:r>
              <a:rPr lang="en-US" sz="1600" b="1" dirty="0">
                <a:solidFill>
                  <a:srgbClr val="EE5E16"/>
                </a:solidFill>
                <a:latin typeface="ProximaNova-Regular"/>
              </a:rPr>
              <a:t>-	Need for supporting policies</a:t>
            </a:r>
            <a:r>
              <a:rPr lang="en-US" sz="1600" dirty="0">
                <a:latin typeface="ProximaNova-Regular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ProximaNova-Regular"/>
              </a:rPr>
              <a:t> </a:t>
            </a:r>
            <a:r>
              <a:rPr lang="en-US" sz="1600" b="1" dirty="0">
                <a:solidFill>
                  <a:srgbClr val="EE5E16"/>
                </a:solidFill>
                <a:latin typeface="ProximaNova-Regular"/>
              </a:rPr>
              <a:t>-	Implementation of MVE;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EE5E16"/>
                </a:solidFill>
                <a:latin typeface="ProximaNova-Regular"/>
              </a:rPr>
              <a:t>-	Cost of Efficient appliances;</a:t>
            </a:r>
            <a:endParaRPr lang="en-US" sz="1600" dirty="0">
              <a:latin typeface="ProximaNova-Regular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EE5E16"/>
                </a:solidFill>
                <a:latin typeface="ProximaNova-Regular"/>
              </a:rPr>
              <a:t>-	Public Awareness; </a:t>
            </a:r>
            <a:r>
              <a:rPr lang="en-US" sz="1600" dirty="0">
                <a:latin typeface="ProximaNova-Regular"/>
              </a:rPr>
              <a:t>and</a:t>
            </a:r>
            <a:endParaRPr lang="en-GB" sz="1600" dirty="0">
              <a:latin typeface="ProximaNova-Regular"/>
            </a:endParaRP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ProximaNova-Regular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41" y="3547872"/>
            <a:ext cx="3683734" cy="279196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7549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97F8-E91A-455A-BDBB-E131970F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385"/>
            <a:ext cx="9144000" cy="850446"/>
          </a:xfrm>
        </p:spPr>
        <p:txBody>
          <a:bodyPr>
            <a:noAutofit/>
          </a:bodyPr>
          <a:lstStyle/>
          <a:p>
            <a:pPr marL="571500" indent="-285750" algn="l"/>
            <a:r>
              <a:rPr lang="en-US" sz="2500" dirty="0">
                <a:latin typeface="Proxima Nova Extra Bold"/>
              </a:rPr>
              <a:t>2. WP4 in few words :</a:t>
            </a:r>
            <a:br>
              <a:rPr lang="en-US" sz="2500" dirty="0">
                <a:latin typeface="Proxima Nova Extra Bold"/>
              </a:rPr>
            </a:br>
            <a:r>
              <a:rPr lang="en-US" sz="2500" dirty="0">
                <a:latin typeface="Proxima Nova Extra Bold"/>
              </a:rPr>
              <a:t>Promote Efficient Appliances &amp; Develop the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E07B-DEF0-45E1-ADE2-624EF62FA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78" y="1739371"/>
            <a:ext cx="4271483" cy="5005028"/>
          </a:xfrm>
        </p:spPr>
        <p:txBody>
          <a:bodyPr>
            <a:noAutofit/>
          </a:bodyPr>
          <a:lstStyle/>
          <a:p>
            <a:pPr marL="174625" indent="-17462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ProximaNova-Regular"/>
              </a:rPr>
              <a:t>WP4 focuses on </a:t>
            </a:r>
            <a:r>
              <a:rPr lang="en-US" sz="1600" b="1" dirty="0">
                <a:latin typeface="ProximaNova-Regular"/>
              </a:rPr>
              <a:t>promoting the use of  energy efficient appliances in the SEM Countries </a:t>
            </a:r>
            <a:r>
              <a:rPr lang="en-GB" sz="1600" dirty="0">
                <a:latin typeface="ProximaNova-Regular"/>
              </a:rPr>
              <a:t>in order to help in the</a:t>
            </a:r>
            <a:r>
              <a:rPr lang="en-GB" sz="1600" dirty="0">
                <a:solidFill>
                  <a:srgbClr val="EE5E16"/>
                </a:solidFill>
                <a:latin typeface="ProximaNova-Regular"/>
              </a:rPr>
              <a:t> </a:t>
            </a:r>
            <a:r>
              <a:rPr lang="en-GB" sz="1600" b="1" dirty="0">
                <a:solidFill>
                  <a:srgbClr val="EE5E16"/>
                </a:solidFill>
                <a:latin typeface="ProximaNova-Regular"/>
              </a:rPr>
              <a:t>global energy security </a:t>
            </a:r>
            <a:r>
              <a:rPr lang="en-GB" sz="1600" dirty="0">
                <a:latin typeface="ProximaNova-Regular"/>
              </a:rPr>
              <a:t>&amp; contributes to </a:t>
            </a:r>
            <a:r>
              <a:rPr lang="en-GB" sz="1600" b="1" dirty="0">
                <a:solidFill>
                  <a:srgbClr val="EE5E16"/>
                </a:solidFill>
                <a:latin typeface="ProximaNova-Regular"/>
              </a:rPr>
              <a:t>economical growth.</a:t>
            </a:r>
          </a:p>
          <a:p>
            <a:pPr marL="174625" indent="-174625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ProximaNova-Regular"/>
              </a:rPr>
              <a:t> </a:t>
            </a:r>
            <a:r>
              <a:rPr lang="en-US" sz="1600" b="1" dirty="0">
                <a:solidFill>
                  <a:srgbClr val="EE5E16"/>
                </a:solidFill>
                <a:latin typeface="ProximaNova-Regular"/>
              </a:rPr>
              <a:t>The time plan </a:t>
            </a:r>
            <a:r>
              <a:rPr lang="en-US" sz="1600" dirty="0">
                <a:latin typeface="ProximaNova-Regular"/>
              </a:rPr>
              <a:t>for implementation of WP4 is Jan 2021 </a:t>
            </a:r>
            <a:r>
              <a:rPr lang="en-US" sz="1600" dirty="0">
                <a:latin typeface="ProximaNova-Regular"/>
                <a:sym typeface="Wingdings" panose="05000000000000000000" pitchFamily="2" charset="2"/>
              </a:rPr>
              <a:t> June 2024 the </a:t>
            </a:r>
            <a:r>
              <a:rPr lang="en-US" sz="1600" dirty="0">
                <a:solidFill>
                  <a:srgbClr val="002060"/>
                </a:solidFill>
                <a:latin typeface="ProximaNova-Regular"/>
                <a:sym typeface="Wingdings" panose="05000000000000000000" pitchFamily="2" charset="2"/>
              </a:rPr>
              <a:t>project’s life time (~ 3.5 </a:t>
            </a:r>
            <a:r>
              <a:rPr lang="en-US" sz="1600" dirty="0" err="1">
                <a:solidFill>
                  <a:srgbClr val="002060"/>
                </a:solidFill>
                <a:latin typeface="ProximaNova-Regular"/>
                <a:sym typeface="Wingdings" panose="05000000000000000000" pitchFamily="2" charset="2"/>
              </a:rPr>
              <a:t>yrs</a:t>
            </a:r>
            <a:r>
              <a:rPr lang="en-US" sz="1600" dirty="0">
                <a:solidFill>
                  <a:srgbClr val="002060"/>
                </a:solidFill>
                <a:latin typeface="ProximaNova-Regular"/>
                <a:sym typeface="Wingdings" panose="05000000000000000000" pitchFamily="2" charset="2"/>
              </a:rPr>
              <a:t>).</a:t>
            </a:r>
            <a:endParaRPr lang="en-US" sz="1600" dirty="0">
              <a:solidFill>
                <a:srgbClr val="002060"/>
              </a:solidFill>
              <a:latin typeface="ProximaNova-Regular"/>
            </a:endParaRP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ProximaNova-Regular"/>
              </a:rPr>
              <a:t>The </a:t>
            </a:r>
            <a:r>
              <a:rPr lang="en-US" sz="1600" b="1" dirty="0">
                <a:latin typeface="ProximaNova-Regular"/>
              </a:rPr>
              <a:t>main design concept </a:t>
            </a:r>
            <a:r>
              <a:rPr lang="en-US" sz="1600" dirty="0">
                <a:latin typeface="ProximaNova-Regular"/>
              </a:rPr>
              <a:t>was to focus on </a:t>
            </a:r>
            <a:r>
              <a:rPr lang="en-US" sz="1600" b="1" dirty="0">
                <a:solidFill>
                  <a:srgbClr val="EE5E16"/>
                </a:solidFill>
                <a:latin typeface="ProximaNova-Regular"/>
              </a:rPr>
              <a:t>Practical on-ground Implementation </a:t>
            </a:r>
            <a:r>
              <a:rPr lang="en-US" sz="1600" dirty="0">
                <a:latin typeface="ProximaNova-Regular"/>
              </a:rPr>
              <a:t>and that is why WP4 consists of 2 main Pillars: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sz="1600" b="1" dirty="0">
                <a:latin typeface="ProximaNova-Regular"/>
              </a:rPr>
              <a:t>Demo Actions &amp; Projects.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sz="1600" b="1" dirty="0">
                <a:latin typeface="ProximaNova-Regular"/>
              </a:rPr>
              <a:t>Capacity Development Activities</a:t>
            </a:r>
          </a:p>
        </p:txBody>
      </p:sp>
      <p:pic>
        <p:nvPicPr>
          <p:cNvPr id="4" name="Picture 3" descr="meetMED_EU_fund_150dpi_3.png">
            <a:extLst>
              <a:ext uri="{FF2B5EF4-FFF2-40B4-BE49-F238E27FC236}">
                <a16:creationId xmlns:a16="http://schemas.microsoft.com/office/drawing/2014/main" id="{CF3378EF-08AE-4970-A85E-C716FD27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867" y="19734"/>
            <a:ext cx="633507" cy="664302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5913340"/>
              </p:ext>
            </p:extLst>
          </p:nvPr>
        </p:nvGraphicFramePr>
        <p:xfrm>
          <a:off x="4572000" y="2079876"/>
          <a:ext cx="4472338" cy="46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 Placeholder 6"/>
          <p:cNvSpPr txBox="1">
            <a:spLocks/>
          </p:cNvSpPr>
          <p:nvPr/>
        </p:nvSpPr>
        <p:spPr>
          <a:xfrm>
            <a:off x="4197625" y="1547754"/>
            <a:ext cx="4701287" cy="413668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822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822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822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822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822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WP4 Objectives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6410" y="3979714"/>
            <a:ext cx="138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ProximaNova-Regular"/>
              </a:rPr>
              <a:t>Promote the market of Efficient Equipment</a:t>
            </a:r>
          </a:p>
        </p:txBody>
      </p:sp>
    </p:spTree>
    <p:extLst>
      <p:ext uri="{BB962C8B-B14F-4D97-AF65-F5344CB8AC3E}">
        <p14:creationId xmlns:p14="http://schemas.microsoft.com/office/powerpoint/2010/main" val="391308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4040188" cy="48717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35857"/>
            <a:ext cx="8229600" cy="608744"/>
          </a:xfrm>
        </p:spPr>
        <p:txBody>
          <a:bodyPr>
            <a:normAutofit/>
          </a:bodyPr>
          <a:lstStyle/>
          <a:p>
            <a:pPr indent="171450" algn="l"/>
            <a:r>
              <a:rPr lang="en-GB" sz="2500" dirty="0">
                <a:latin typeface="Proxima Nova Extra Bold"/>
              </a:rPr>
              <a:t>3</a:t>
            </a:r>
            <a:r>
              <a:rPr lang="en-GB" sz="2500" b="1" dirty="0">
                <a:latin typeface="Proxima Nova Extra Bold"/>
              </a:rPr>
              <a:t>. WP4 Deliverables &amp; Expected Outputs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9377380"/>
              </p:ext>
            </p:extLst>
          </p:nvPr>
        </p:nvGraphicFramePr>
        <p:xfrm>
          <a:off x="153988" y="1474722"/>
          <a:ext cx="8875712" cy="507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70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diterraneanSea_tmo_2018038_PPT_gre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28"/>
          <a:stretch/>
        </p:blipFill>
        <p:spPr>
          <a:xfrm>
            <a:off x="0" y="605023"/>
            <a:ext cx="9144000" cy="62210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80260" y="3310195"/>
            <a:ext cx="4983480" cy="7310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  <a:latin typeface="ProximaNova-Extrabld"/>
              </a:rPr>
              <a:t>THANK YOU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00875"/>
            <a:ext cx="8229600" cy="215245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274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4758626" y="194111"/>
            <a:ext cx="368971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Header</a:t>
            </a:r>
            <a:r>
              <a:rPr lang="en-US" baseline="0" dirty="0"/>
              <a:t> section title</a:t>
            </a:r>
            <a:endParaRPr lang="en-US" dirty="0"/>
          </a:p>
        </p:txBody>
      </p:sp>
      <p:pic>
        <p:nvPicPr>
          <p:cNvPr id="9" name="Picture 8" descr="meetMED_EU_fund_150dpi_3.png">
            <a:extLst>
              <a:ext uri="{FF2B5EF4-FFF2-40B4-BE49-F238E27FC236}">
                <a16:creationId xmlns:a16="http://schemas.microsoft.com/office/drawing/2014/main" id="{199902AC-193E-4BAC-B730-AB4BCA804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867" y="19734"/>
            <a:ext cx="633507" cy="6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1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3F54-5C5B-4BAD-B102-A1736941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63957"/>
            <a:ext cx="8229600" cy="934599"/>
          </a:xfrm>
        </p:spPr>
        <p:txBody>
          <a:bodyPr>
            <a:normAutofit/>
          </a:bodyPr>
          <a:lstStyle/>
          <a:p>
            <a:r>
              <a:rPr lang="en-GB" sz="4800" spc="300" dirty="0" err="1">
                <a:solidFill>
                  <a:srgbClr val="053062"/>
                </a:solidFill>
                <a:latin typeface="ProximaNova-Extrabld"/>
              </a:rPr>
              <a:t>Cont</a:t>
            </a:r>
            <a:r>
              <a:rPr lang="fr-BE" sz="4800" spc="300" dirty="0" err="1">
                <a:solidFill>
                  <a:srgbClr val="053062"/>
                </a:solidFill>
                <a:latin typeface="ProximaNova-Extrabld"/>
              </a:rPr>
              <a:t>act</a:t>
            </a:r>
            <a:r>
              <a:rPr lang="fr-BE" sz="4800" spc="300" dirty="0">
                <a:solidFill>
                  <a:srgbClr val="053062"/>
                </a:solidFill>
                <a:latin typeface="ProximaNova-Extrabld"/>
              </a:rPr>
              <a:t> us</a:t>
            </a:r>
            <a:r>
              <a:rPr lang="en-GB" sz="4800" spc="300" dirty="0">
                <a:solidFill>
                  <a:srgbClr val="053062"/>
                </a:solidFill>
                <a:latin typeface="ProximaNova-Extrabld"/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20317-E8EA-4414-A281-A01F79C16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5466" y="5376831"/>
            <a:ext cx="2133600" cy="365125"/>
          </a:xfrm>
        </p:spPr>
        <p:txBody>
          <a:bodyPr/>
          <a:lstStyle/>
          <a:p>
            <a:fld id="{4E6B386F-75EA-2347-AA44-8123F513AD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DE5C5-0BAE-42C9-9A5A-A907D7B9A0FB}"/>
              </a:ext>
            </a:extLst>
          </p:cNvPr>
          <p:cNvSpPr txBox="1"/>
          <p:nvPr/>
        </p:nvSpPr>
        <p:spPr>
          <a:xfrm>
            <a:off x="3802688" y="4316965"/>
            <a:ext cx="2471841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53062"/>
                </a:solidFill>
                <a:latin typeface="ProximaNova-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www.meetmed.org</a:t>
            </a:r>
            <a:br>
              <a:rPr lang="fr-BE" dirty="0">
                <a:solidFill>
                  <a:srgbClr val="053062"/>
                </a:solidFill>
                <a:latin typeface="ProximaNova-Regular"/>
              </a:rPr>
            </a:br>
            <a:r>
              <a:rPr lang="fr-BE" dirty="0" err="1">
                <a:solidFill>
                  <a:srgbClr val="053062"/>
                </a:solidFill>
                <a:latin typeface="ProximaNova-Regular"/>
              </a:rPr>
              <a:t>meetMED</a:t>
            </a:r>
            <a:r>
              <a:rPr lang="fr-BE" dirty="0">
                <a:solidFill>
                  <a:srgbClr val="053062"/>
                </a:solidFill>
                <a:latin typeface="ProximaNova-Regular"/>
              </a:rPr>
              <a:t> Project</a:t>
            </a: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rgbClr val="053062"/>
                </a:solidFill>
              </a:rPr>
              <a:t>@meetmed1</a:t>
            </a:r>
          </a:p>
        </p:txBody>
      </p:sp>
      <p:pic>
        <p:nvPicPr>
          <p:cNvPr id="1026" name="Picture 2" descr="Risultati immagini per twitter icon">
            <a:extLst>
              <a:ext uri="{FF2B5EF4-FFF2-40B4-BE49-F238E27FC236}">
                <a16:creationId xmlns:a16="http://schemas.microsoft.com/office/drawing/2014/main" id="{220DD3D0-2276-433F-90BA-E2E1A10E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647" y="5033486"/>
            <a:ext cx="261092" cy="2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1">
            <a:extLst>
              <a:ext uri="{FF2B5EF4-FFF2-40B4-BE49-F238E27FC236}">
                <a16:creationId xmlns:a16="http://schemas.microsoft.com/office/drawing/2014/main" id="{C18DE317-50F1-4796-AB3C-F071367D13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26188" y="4671083"/>
            <a:ext cx="221957" cy="2312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19FC41-4E2F-4914-911A-6839537CEE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25" b="93213" l="9211" r="92544">
                        <a14:foregroundMark x1="67982" y1="70136" x2="67982" y2="7013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114" y="4332828"/>
            <a:ext cx="332603" cy="322392"/>
          </a:xfrm>
          <a:prstGeom prst="rect">
            <a:avLst/>
          </a:prstGeom>
        </p:spPr>
      </p:pic>
      <p:pic>
        <p:nvPicPr>
          <p:cNvPr id="10" name="Picture 9" descr="meetMED_EU_fund_150dpi_3.png">
            <a:extLst>
              <a:ext uri="{FF2B5EF4-FFF2-40B4-BE49-F238E27FC236}">
                <a16:creationId xmlns:a16="http://schemas.microsoft.com/office/drawing/2014/main" id="{B579B4EB-97C2-4ECE-B21B-1D2540DF7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011" y="6052208"/>
            <a:ext cx="753978" cy="790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9B0BC-6FA7-446A-9802-F48C1DCA66E5}"/>
              </a:ext>
            </a:extLst>
          </p:cNvPr>
          <p:cNvSpPr txBox="1"/>
          <p:nvPr/>
        </p:nvSpPr>
        <p:spPr>
          <a:xfrm>
            <a:off x="2290439" y="2951664"/>
            <a:ext cx="44743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53063"/>
                </a:solidFill>
                <a:latin typeface="ProximaNova-Regular"/>
                <a:cs typeface="Arial"/>
              </a:rPr>
              <a:t>For any inquires or comments, please don’t hesitate to contact 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10942-0FDD-48EF-BCC1-018CFD323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4427" y="1597128"/>
            <a:ext cx="58959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94988"/>
      </p:ext>
    </p:extLst>
  </p:cSld>
  <p:clrMapOvr>
    <a:masterClrMapping/>
  </p:clrMapOvr>
</p:sld>
</file>

<file path=ppt/theme/theme1.xml><?xml version="1.0" encoding="utf-8"?>
<a:theme xmlns:a="http://schemas.openxmlformats.org/drawingml/2006/main" name="meetMED_Theme_2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meetMED_Theme_2.thmx</Template>
  <TotalTime>3303</TotalTime>
  <Words>452</Words>
  <Application>Microsoft Office PowerPoint</Application>
  <PresentationFormat>On-screen Show (4:3)</PresentationFormat>
  <Paragraphs>62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Proxima Nova Extra Bold</vt:lpstr>
      <vt:lpstr>ProximaNova-Extrabld</vt:lpstr>
      <vt:lpstr>ProximaNova-Regular</vt:lpstr>
      <vt:lpstr>Wingdings</vt:lpstr>
      <vt:lpstr>meetMED_Theme_2</vt:lpstr>
      <vt:lpstr>Custom Design</vt:lpstr>
      <vt:lpstr>WP4: Promote Efficient Appliances &amp; Develop the Market</vt:lpstr>
      <vt:lpstr>  1. Key Findings from meetMED-I</vt:lpstr>
      <vt:lpstr>2. WP4 in few words : Promote Efficient Appliances &amp; Develop the Market</vt:lpstr>
      <vt:lpstr>3. WP4 Deliverables &amp; Expected Outputs</vt:lpstr>
      <vt:lpstr>PowerPoint Presentation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Filipa</dc:creator>
  <cp:lastModifiedBy>Ahmed Khalil</cp:lastModifiedBy>
  <cp:revision>125</cp:revision>
  <dcterms:created xsi:type="dcterms:W3CDTF">2018-09-19T13:21:33Z</dcterms:created>
  <dcterms:modified xsi:type="dcterms:W3CDTF">2022-03-27T11:14:55Z</dcterms:modified>
</cp:coreProperties>
</file>