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2"/>
  </p:notesMasterIdLst>
  <p:handoutMasterIdLst>
    <p:handoutMasterId r:id="rId13"/>
  </p:handoutMasterIdLst>
  <p:sldIdLst>
    <p:sldId id="284" r:id="rId6"/>
    <p:sldId id="609" r:id="rId7"/>
    <p:sldId id="617" r:id="rId8"/>
    <p:sldId id="618" r:id="rId9"/>
    <p:sldId id="610" r:id="rId10"/>
    <p:sldId id="619" r:id="rId11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Giallombardo" initials="AG" lastIdx="3" clrIdx="0">
    <p:extLst>
      <p:ext uri="{19B8F6BF-5375-455C-9EA6-DF929625EA0E}">
        <p15:presenceInfo xmlns:p15="http://schemas.microsoft.com/office/powerpoint/2012/main" userId="8eaf304e2ee27c72" providerId="Windows Live"/>
      </p:ext>
    </p:extLst>
  </p:cmAuthor>
  <p:cmAuthor id="2" name="yasmeen.oraby@rcreee.org" initials="y" lastIdx="1" clrIdx="1">
    <p:extLst>
      <p:ext uri="{19B8F6BF-5375-455C-9EA6-DF929625EA0E}">
        <p15:presenceInfo xmlns:p15="http://schemas.microsoft.com/office/powerpoint/2012/main" userId="yasmeen.oraby@rcreee.or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9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415E69-8292-4037-B9F5-73899CB9C534}" v="207" dt="2022-03-25T10:13:18.1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3"/>
    <p:restoredTop sz="89886" autoAdjust="0"/>
  </p:normalViewPr>
  <p:slideViewPr>
    <p:cSldViewPr snapToGrid="0" snapToObjects="1">
      <p:cViewPr>
        <p:scale>
          <a:sx n="75" d="100"/>
          <a:sy n="75" d="100"/>
        </p:scale>
        <p:origin x="1956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or  Antunes" userId="bbc30639-af2b-44ed-83fb-dd8a7cf46078" providerId="ADAL" clId="{26415E69-8292-4037-B9F5-73899CB9C534}"/>
    <pc:docChg chg="undo custSel addSld delSld modSld">
      <pc:chgData name="Leonor  Antunes" userId="bbc30639-af2b-44ed-83fb-dd8a7cf46078" providerId="ADAL" clId="{26415E69-8292-4037-B9F5-73899CB9C534}" dt="2022-03-25T10:20:19.550" v="1723" actId="47"/>
      <pc:docMkLst>
        <pc:docMk/>
      </pc:docMkLst>
      <pc:sldChg chg="addSp delSp modSp mod">
        <pc:chgData name="Leonor  Antunes" userId="bbc30639-af2b-44ed-83fb-dd8a7cf46078" providerId="ADAL" clId="{26415E69-8292-4037-B9F5-73899CB9C534}" dt="2022-03-25T09:23:06.481" v="438" actId="1076"/>
        <pc:sldMkLst>
          <pc:docMk/>
          <pc:sldMk cId="3638878707" sldId="284"/>
        </pc:sldMkLst>
        <pc:spChg chg="mod">
          <ac:chgData name="Leonor  Antunes" userId="bbc30639-af2b-44ed-83fb-dd8a7cf46078" providerId="ADAL" clId="{26415E69-8292-4037-B9F5-73899CB9C534}" dt="2022-03-25T09:22:58.338" v="437" actId="20577"/>
          <ac:spMkLst>
            <pc:docMk/>
            <pc:sldMk cId="3638878707" sldId="284"/>
            <ac:spMk id="2" creationId="{D89A19A6-73AE-AA45-BC5C-BFB34D080C19}"/>
          </ac:spMkLst>
        </pc:spChg>
        <pc:spChg chg="mod">
          <ac:chgData name="Leonor  Antunes" userId="bbc30639-af2b-44ed-83fb-dd8a7cf46078" providerId="ADAL" clId="{26415E69-8292-4037-B9F5-73899CB9C534}" dt="2022-03-25T09:19:08.069" v="325" actId="207"/>
          <ac:spMkLst>
            <pc:docMk/>
            <pc:sldMk cId="3638878707" sldId="284"/>
            <ac:spMk id="7" creationId="{DFE5B3F3-0614-564A-8D41-7148B626CBB7}"/>
          </ac:spMkLst>
        </pc:spChg>
        <pc:grpChg chg="add mod">
          <ac:chgData name="Leonor  Antunes" userId="bbc30639-af2b-44ed-83fb-dd8a7cf46078" providerId="ADAL" clId="{26415E69-8292-4037-B9F5-73899CB9C534}" dt="2022-03-25T09:23:06.481" v="438" actId="1076"/>
          <ac:grpSpMkLst>
            <pc:docMk/>
            <pc:sldMk cId="3638878707" sldId="284"/>
            <ac:grpSpMk id="12" creationId="{7C20FE20-A482-419A-BAD3-54D413C7563D}"/>
          </ac:grpSpMkLst>
        </pc:grpChg>
        <pc:picChg chg="mod">
          <ac:chgData name="Leonor  Antunes" userId="bbc30639-af2b-44ed-83fb-dd8a7cf46078" providerId="ADAL" clId="{26415E69-8292-4037-B9F5-73899CB9C534}" dt="2022-03-25T09:18:50.325" v="324" actId="1076"/>
          <ac:picMkLst>
            <pc:docMk/>
            <pc:sldMk cId="3638878707" sldId="284"/>
            <ac:picMk id="5" creationId="{7E64B95A-30FC-DD44-BA28-90197B94F0B4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13" creationId="{32E9B444-403E-4328-A241-7B2E4E69C871}"/>
          </ac:picMkLst>
        </pc:picChg>
        <pc:picChg chg="del">
          <ac:chgData name="Leonor  Antunes" userId="bbc30639-af2b-44ed-83fb-dd8a7cf46078" providerId="ADAL" clId="{26415E69-8292-4037-B9F5-73899CB9C534}" dt="2022-03-25T09:19:29.975" v="326" actId="478"/>
          <ac:picMkLst>
            <pc:docMk/>
            <pc:sldMk cId="3638878707" sldId="284"/>
            <ac:picMk id="15" creationId="{D567D0F9-614E-5044-AC9A-34D8CE662B10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16" creationId="{B350EC62-B2B9-43E7-8E99-49F8C2A929AF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17" creationId="{016D220C-35D3-43A7-A088-BA07689BE2EE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18" creationId="{E1C1A24D-1AC0-4D3C-9B51-1541C95563E8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19" creationId="{F7921F42-341F-4D29-AFCD-264D8460206D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20" creationId="{AC82C4FA-E491-44AE-A4B5-07EE1113C5F8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21" creationId="{9F124689-A48A-4D98-8180-A92F6BC1412C}"/>
          </ac:picMkLst>
        </pc:picChg>
        <pc:picChg chg="mod">
          <ac:chgData name="Leonor  Antunes" userId="bbc30639-af2b-44ed-83fb-dd8a7cf46078" providerId="ADAL" clId="{26415E69-8292-4037-B9F5-73899CB9C534}" dt="2022-03-25T09:22:51.059" v="435"/>
          <ac:picMkLst>
            <pc:docMk/>
            <pc:sldMk cId="3638878707" sldId="284"/>
            <ac:picMk id="22" creationId="{595C916C-C26A-442E-85F9-364499F57D83}"/>
          </ac:picMkLst>
        </pc:picChg>
        <pc:picChg chg="add mod">
          <ac:chgData name="Leonor  Antunes" userId="bbc30639-af2b-44ed-83fb-dd8a7cf46078" providerId="ADAL" clId="{26415E69-8292-4037-B9F5-73899CB9C534}" dt="2022-03-25T09:21:53.700" v="433" actId="14861"/>
          <ac:picMkLst>
            <pc:docMk/>
            <pc:sldMk cId="3638878707" sldId="284"/>
            <ac:picMk id="1026" creationId="{5B4917C1-0411-4311-A010-5F2BF1AE08B0}"/>
          </ac:picMkLst>
        </pc:picChg>
      </pc:sldChg>
      <pc:sldChg chg="del">
        <pc:chgData name="Leonor  Antunes" userId="bbc30639-af2b-44ed-83fb-dd8a7cf46078" providerId="ADAL" clId="{26415E69-8292-4037-B9F5-73899CB9C534}" dt="2022-03-25T10:20:19.550" v="1723" actId="47"/>
        <pc:sldMkLst>
          <pc:docMk/>
          <pc:sldMk cId="79745426" sldId="288"/>
        </pc:sldMkLst>
      </pc:sldChg>
      <pc:sldChg chg="addSp delSp modSp mod addAnim delAnim modAnim">
        <pc:chgData name="Leonor  Antunes" userId="bbc30639-af2b-44ed-83fb-dd8a7cf46078" providerId="ADAL" clId="{26415E69-8292-4037-B9F5-73899CB9C534}" dt="2022-03-25T09:30:16.906" v="492" actId="6549"/>
        <pc:sldMkLst>
          <pc:docMk/>
          <pc:sldMk cId="2780892016" sldId="609"/>
        </pc:sldMkLst>
        <pc:spChg chg="mod">
          <ac:chgData name="Leonor  Antunes" userId="bbc30639-af2b-44ed-83fb-dd8a7cf46078" providerId="ADAL" clId="{26415E69-8292-4037-B9F5-73899CB9C534}" dt="2022-03-25T09:30:16.906" v="492" actId="6549"/>
          <ac:spMkLst>
            <pc:docMk/>
            <pc:sldMk cId="2780892016" sldId="609"/>
            <ac:spMk id="2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4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5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6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7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8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19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20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09:25:22.651" v="440" actId="478"/>
          <ac:spMkLst>
            <pc:docMk/>
            <pc:sldMk cId="2780892016" sldId="609"/>
            <ac:spMk id="21" creationId="{D68097F8-E91A-455A-BDBB-E131970F355C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23" creationId="{9CEEC3A1-F9A8-4EB8-9F92-7FE69360A839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24" creationId="{BA6A171C-BCD6-4E7E-B254-5D30118424D2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27" creationId="{5F20709D-9755-44C5-BFF2-7B35494FBC25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28" creationId="{A605435B-B97F-45E2-AB16-0160072A10A1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29" creationId="{46E2DA67-423E-491B-9577-D7129951DDD7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30" creationId="{BCC8D659-0556-42A9-B196-50CF585F9056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31" creationId="{1C119B93-D6B0-46C8-87B8-2C5105A5F2F4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32" creationId="{827A5488-41F6-45D4-B481-4F9FABEFF523}"/>
          </ac:spMkLst>
        </pc:spChg>
        <pc:spChg chg="add del mod">
          <ac:chgData name="Leonor  Antunes" userId="bbc30639-af2b-44ed-83fb-dd8a7cf46078" providerId="ADAL" clId="{26415E69-8292-4037-B9F5-73899CB9C534}" dt="2022-03-25T09:25:37.229" v="443" actId="478"/>
          <ac:spMkLst>
            <pc:docMk/>
            <pc:sldMk cId="2780892016" sldId="609"/>
            <ac:spMk id="33" creationId="{9BE0D62D-98FA-4D36-92FD-059C7729ECD6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34" creationId="{7397C257-4021-4026-A399-50F23F954EB7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35" creationId="{AE9C3F7A-24A9-4178-93E8-031DCFC5B68C}"/>
          </ac:spMkLst>
        </pc:spChg>
        <pc:spChg chg="add del mod">
          <ac:chgData name="Leonor  Antunes" userId="bbc30639-af2b-44ed-83fb-dd8a7cf46078" providerId="ADAL" clId="{26415E69-8292-4037-B9F5-73899CB9C534}" dt="2022-03-25T09:26:22.474" v="457"/>
          <ac:spMkLst>
            <pc:docMk/>
            <pc:sldMk cId="2780892016" sldId="609"/>
            <ac:spMk id="36" creationId="{1C2CA77C-DEC3-431B-AE35-21E02A412C13}"/>
          </ac:spMkLst>
        </pc:spChg>
        <pc:spChg chg="add del mod">
          <ac:chgData name="Leonor  Antunes" userId="bbc30639-af2b-44ed-83fb-dd8a7cf46078" providerId="ADAL" clId="{26415E69-8292-4037-B9F5-73899CB9C534}" dt="2022-03-25T09:27:41.127" v="478" actId="478"/>
          <ac:spMkLst>
            <pc:docMk/>
            <pc:sldMk cId="2780892016" sldId="609"/>
            <ac:spMk id="37" creationId="{08A4B93C-FC56-4D58-9A4C-F7EDCE25F76F}"/>
          </ac:spMkLst>
        </pc:spChg>
        <pc:spChg chg="add mod">
          <ac:chgData name="Leonor  Antunes" userId="bbc30639-af2b-44ed-83fb-dd8a7cf46078" providerId="ADAL" clId="{26415E69-8292-4037-B9F5-73899CB9C534}" dt="2022-03-25T09:28:08.384" v="487" actId="1076"/>
          <ac:spMkLst>
            <pc:docMk/>
            <pc:sldMk cId="2780892016" sldId="609"/>
            <ac:spMk id="39" creationId="{29C4A6BE-46FA-456E-AB71-030C2F4884CD}"/>
          </ac:spMkLst>
        </pc:spChg>
        <pc:spChg chg="add mod">
          <ac:chgData name="Leonor  Antunes" userId="bbc30639-af2b-44ed-83fb-dd8a7cf46078" providerId="ADAL" clId="{26415E69-8292-4037-B9F5-73899CB9C534}" dt="2022-03-25T09:28:01.058" v="485" actId="1076"/>
          <ac:spMkLst>
            <pc:docMk/>
            <pc:sldMk cId="2780892016" sldId="609"/>
            <ac:spMk id="42" creationId="{9E99DCCE-E320-4032-BC48-36B3AE264A43}"/>
          </ac:spMkLst>
        </pc:spChg>
        <pc:spChg chg="add mod">
          <ac:chgData name="Leonor  Antunes" userId="bbc30639-af2b-44ed-83fb-dd8a7cf46078" providerId="ADAL" clId="{26415E69-8292-4037-B9F5-73899CB9C534}" dt="2022-03-25T09:28:17.776" v="488" actId="1076"/>
          <ac:spMkLst>
            <pc:docMk/>
            <pc:sldMk cId="2780892016" sldId="609"/>
            <ac:spMk id="43" creationId="{42C06C00-EDE7-482D-81B1-DCC2C2E3A692}"/>
          </ac:spMkLst>
        </pc:spChg>
        <pc:graphicFrameChg chg="del">
          <ac:chgData name="Leonor  Antunes" userId="bbc30639-af2b-44ed-83fb-dd8a7cf46078" providerId="ADAL" clId="{26415E69-8292-4037-B9F5-73899CB9C534}" dt="2022-03-25T09:25:22.651" v="440" actId="478"/>
          <ac:graphicFrameMkLst>
            <pc:docMk/>
            <pc:sldMk cId="2780892016" sldId="609"/>
            <ac:graphicFrameMk id="6" creationId="{00000000-0000-0000-0000-000000000000}"/>
          </ac:graphicFrameMkLst>
        </pc:graphicFrameChg>
        <pc:picChg chg="add del mod">
          <ac:chgData name="Leonor  Antunes" userId="bbc30639-af2b-44ed-83fb-dd8a7cf46078" providerId="ADAL" clId="{26415E69-8292-4037-B9F5-73899CB9C534}" dt="2022-03-25T09:27:41.127" v="478" actId="478"/>
          <ac:picMkLst>
            <pc:docMk/>
            <pc:sldMk cId="2780892016" sldId="609"/>
            <ac:picMk id="13" creationId="{5633BD50-74C8-4676-A2F0-AB9C2C1D25DD}"/>
          </ac:picMkLst>
        </pc:picChg>
        <pc:picChg chg="add del mod">
          <ac:chgData name="Leonor  Antunes" userId="bbc30639-af2b-44ed-83fb-dd8a7cf46078" providerId="ADAL" clId="{26415E69-8292-4037-B9F5-73899CB9C534}" dt="2022-03-25T09:27:41.127" v="478" actId="478"/>
          <ac:picMkLst>
            <pc:docMk/>
            <pc:sldMk cId="2780892016" sldId="609"/>
            <ac:picMk id="22" creationId="{3CDF3CC1-34ED-4C31-9316-B5C4EB01CC73}"/>
          </ac:picMkLst>
        </pc:picChg>
        <pc:picChg chg="add del mod">
          <ac:chgData name="Leonor  Antunes" userId="bbc30639-af2b-44ed-83fb-dd8a7cf46078" providerId="ADAL" clId="{26415E69-8292-4037-B9F5-73899CB9C534}" dt="2022-03-25T09:27:41.127" v="478" actId="478"/>
          <ac:picMkLst>
            <pc:docMk/>
            <pc:sldMk cId="2780892016" sldId="609"/>
            <ac:picMk id="25" creationId="{269B3665-77D3-45C0-89BC-CA07CCBA6B6A}"/>
          </ac:picMkLst>
        </pc:picChg>
        <pc:picChg chg="add del mod">
          <ac:chgData name="Leonor  Antunes" userId="bbc30639-af2b-44ed-83fb-dd8a7cf46078" providerId="ADAL" clId="{26415E69-8292-4037-B9F5-73899CB9C534}" dt="2022-03-25T09:27:41.127" v="478" actId="478"/>
          <ac:picMkLst>
            <pc:docMk/>
            <pc:sldMk cId="2780892016" sldId="609"/>
            <ac:picMk id="26" creationId="{80C9EE13-1C60-42D3-AF25-98D3C0BDB559}"/>
          </ac:picMkLst>
        </pc:picChg>
        <pc:picChg chg="add mod">
          <ac:chgData name="Leonor  Antunes" userId="bbc30639-af2b-44ed-83fb-dd8a7cf46078" providerId="ADAL" clId="{26415E69-8292-4037-B9F5-73899CB9C534}" dt="2022-03-25T09:28:03.956" v="486" actId="1076"/>
          <ac:picMkLst>
            <pc:docMk/>
            <pc:sldMk cId="2780892016" sldId="609"/>
            <ac:picMk id="38" creationId="{964E79ED-92F5-49AE-B050-B403A2BEC349}"/>
          </ac:picMkLst>
        </pc:picChg>
        <pc:picChg chg="add mod">
          <ac:chgData name="Leonor  Antunes" userId="bbc30639-af2b-44ed-83fb-dd8a7cf46078" providerId="ADAL" clId="{26415E69-8292-4037-B9F5-73899CB9C534}" dt="2022-03-25T09:28:01.058" v="485" actId="1076"/>
          <ac:picMkLst>
            <pc:docMk/>
            <pc:sldMk cId="2780892016" sldId="609"/>
            <ac:picMk id="40" creationId="{69051EFD-A186-4016-9932-2FA7F217E1FB}"/>
          </ac:picMkLst>
        </pc:picChg>
        <pc:picChg chg="add mod">
          <ac:chgData name="Leonor  Antunes" userId="bbc30639-af2b-44ed-83fb-dd8a7cf46078" providerId="ADAL" clId="{26415E69-8292-4037-B9F5-73899CB9C534}" dt="2022-03-25T09:28:01.058" v="485" actId="1076"/>
          <ac:picMkLst>
            <pc:docMk/>
            <pc:sldMk cId="2780892016" sldId="609"/>
            <ac:picMk id="41" creationId="{76441A19-EC3E-4904-84E2-5203627F6C91}"/>
          </ac:picMkLst>
        </pc:picChg>
      </pc:sldChg>
      <pc:sldChg chg="addSp delSp modSp mod">
        <pc:chgData name="Leonor  Antunes" userId="bbc30639-af2b-44ed-83fb-dd8a7cf46078" providerId="ADAL" clId="{26415E69-8292-4037-B9F5-73899CB9C534}" dt="2022-03-25T10:07:51.056" v="1039" actId="403"/>
        <pc:sldMkLst>
          <pc:docMk/>
          <pc:sldMk cId="1553093145" sldId="610"/>
        </pc:sldMkLst>
        <pc:spChg chg="mod">
          <ac:chgData name="Leonor  Antunes" userId="bbc30639-af2b-44ed-83fb-dd8a7cf46078" providerId="ADAL" clId="{26415E69-8292-4037-B9F5-73899CB9C534}" dt="2022-03-25T09:54:25.291" v="772" actId="1076"/>
          <ac:spMkLst>
            <pc:docMk/>
            <pc:sldMk cId="1553093145" sldId="610"/>
            <ac:spMk id="2" creationId="{D68097F8-E91A-455A-BDBB-E131970F355C}"/>
          </ac:spMkLst>
        </pc:spChg>
        <pc:spChg chg="add mod">
          <ac:chgData name="Leonor  Antunes" userId="bbc30639-af2b-44ed-83fb-dd8a7cf46078" providerId="ADAL" clId="{26415E69-8292-4037-B9F5-73899CB9C534}" dt="2022-03-25T09:54:23.758" v="771" actId="1076"/>
          <ac:spMkLst>
            <pc:docMk/>
            <pc:sldMk cId="1553093145" sldId="610"/>
            <ac:spMk id="3" creationId="{2A8218AD-D923-408F-8CEA-55EDA9A78E2B}"/>
          </ac:spMkLst>
        </pc:spChg>
        <pc:spChg chg="add mod">
          <ac:chgData name="Leonor  Antunes" userId="bbc30639-af2b-44ed-83fb-dd8a7cf46078" providerId="ADAL" clId="{26415E69-8292-4037-B9F5-73899CB9C534}" dt="2022-03-25T10:07:37.241" v="1037" actId="113"/>
          <ac:spMkLst>
            <pc:docMk/>
            <pc:sldMk cId="1553093145" sldId="610"/>
            <ac:spMk id="10" creationId="{45A9EED3-024D-4B68-B26D-7A834D62C886}"/>
          </ac:spMkLst>
        </pc:spChg>
        <pc:spChg chg="add mod">
          <ac:chgData name="Leonor  Antunes" userId="bbc30639-af2b-44ed-83fb-dd8a7cf46078" providerId="ADAL" clId="{26415E69-8292-4037-B9F5-73899CB9C534}" dt="2022-03-25T09:54:23.758" v="771" actId="1076"/>
          <ac:spMkLst>
            <pc:docMk/>
            <pc:sldMk cId="1553093145" sldId="610"/>
            <ac:spMk id="11" creationId="{7889CAFF-1F80-4ABF-9385-F033D2E9B2E3}"/>
          </ac:spMkLst>
        </pc:spChg>
        <pc:spChg chg="del">
          <ac:chgData name="Leonor  Antunes" userId="bbc30639-af2b-44ed-83fb-dd8a7cf46078" providerId="ADAL" clId="{26415E69-8292-4037-B9F5-73899CB9C534}" dt="2022-03-25T09:32:03.288" v="520" actId="478"/>
          <ac:spMkLst>
            <pc:docMk/>
            <pc:sldMk cId="1553093145" sldId="610"/>
            <ac:spMk id="12" creationId="{00000000-0000-0000-0000-000000000000}"/>
          </ac:spMkLst>
        </pc:spChg>
        <pc:spChg chg="mod">
          <ac:chgData name="Leonor  Antunes" userId="bbc30639-af2b-44ed-83fb-dd8a7cf46078" providerId="ADAL" clId="{26415E69-8292-4037-B9F5-73899CB9C534}" dt="2022-03-25T09:54:23.758" v="771" actId="1076"/>
          <ac:spMkLst>
            <pc:docMk/>
            <pc:sldMk cId="1553093145" sldId="610"/>
            <ac:spMk id="13" creationId="{00000000-0000-0000-0000-000000000000}"/>
          </ac:spMkLst>
        </pc:spChg>
        <pc:spChg chg="add mod">
          <ac:chgData name="Leonor  Antunes" userId="bbc30639-af2b-44ed-83fb-dd8a7cf46078" providerId="ADAL" clId="{26415E69-8292-4037-B9F5-73899CB9C534}" dt="2022-03-25T09:54:23.758" v="771" actId="1076"/>
          <ac:spMkLst>
            <pc:docMk/>
            <pc:sldMk cId="1553093145" sldId="610"/>
            <ac:spMk id="14" creationId="{7701CB9C-B6C8-44DF-85DB-D57F812C7B21}"/>
          </ac:spMkLst>
        </pc:spChg>
        <pc:spChg chg="del">
          <ac:chgData name="Leonor  Antunes" userId="bbc30639-af2b-44ed-83fb-dd8a7cf46078" providerId="ADAL" clId="{26415E69-8292-4037-B9F5-73899CB9C534}" dt="2022-03-25T09:32:03.743" v="521" actId="478"/>
          <ac:spMkLst>
            <pc:docMk/>
            <pc:sldMk cId="1553093145" sldId="610"/>
            <ac:spMk id="21" creationId="{00000000-0000-0000-0000-000000000000}"/>
          </ac:spMkLst>
        </pc:spChg>
        <pc:spChg chg="del">
          <ac:chgData name="Leonor  Antunes" userId="bbc30639-af2b-44ed-83fb-dd8a7cf46078" providerId="ADAL" clId="{26415E69-8292-4037-B9F5-73899CB9C534}" dt="2022-03-25T09:32:04.591" v="522" actId="478"/>
          <ac:spMkLst>
            <pc:docMk/>
            <pc:sldMk cId="1553093145" sldId="610"/>
            <ac:spMk id="22" creationId="{00000000-0000-0000-0000-000000000000}"/>
          </ac:spMkLst>
        </pc:spChg>
        <pc:spChg chg="add del mod">
          <ac:chgData name="Leonor  Antunes" userId="bbc30639-af2b-44ed-83fb-dd8a7cf46078" providerId="ADAL" clId="{26415E69-8292-4037-B9F5-73899CB9C534}" dt="2022-03-25T10:07:51.056" v="1039" actId="403"/>
          <ac:spMkLst>
            <pc:docMk/>
            <pc:sldMk cId="1553093145" sldId="610"/>
            <ac:spMk id="23" creationId="{00000000-0000-0000-0000-000000000000}"/>
          </ac:spMkLst>
        </pc:spChg>
      </pc:sldChg>
      <pc:sldChg chg="del">
        <pc:chgData name="Leonor  Antunes" userId="bbc30639-af2b-44ed-83fb-dd8a7cf46078" providerId="ADAL" clId="{26415E69-8292-4037-B9F5-73899CB9C534}" dt="2022-03-25T10:08:21.554" v="1040" actId="47"/>
        <pc:sldMkLst>
          <pc:docMk/>
          <pc:sldMk cId="3271994301" sldId="611"/>
        </pc:sldMkLst>
      </pc:sldChg>
      <pc:sldChg chg="del">
        <pc:chgData name="Leonor  Antunes" userId="bbc30639-af2b-44ed-83fb-dd8a7cf46078" providerId="ADAL" clId="{26415E69-8292-4037-B9F5-73899CB9C534}" dt="2022-03-25T10:20:14.636" v="1722" actId="47"/>
        <pc:sldMkLst>
          <pc:docMk/>
          <pc:sldMk cId="169547250" sldId="616"/>
        </pc:sldMkLst>
      </pc:sldChg>
      <pc:sldChg chg="addSp delSp modSp add mod addAnim delAnim modAnim">
        <pc:chgData name="Leonor  Antunes" userId="bbc30639-af2b-44ed-83fb-dd8a7cf46078" providerId="ADAL" clId="{26415E69-8292-4037-B9F5-73899CB9C534}" dt="2022-03-25T10:07:14.771" v="1034"/>
        <pc:sldMkLst>
          <pc:docMk/>
          <pc:sldMk cId="3659187477" sldId="617"/>
        </pc:sldMkLst>
        <pc:spChg chg="mod">
          <ac:chgData name="Leonor  Antunes" userId="bbc30639-af2b-44ed-83fb-dd8a7cf46078" providerId="ADAL" clId="{26415E69-8292-4037-B9F5-73899CB9C534}" dt="2022-03-25T09:30:13.766" v="491" actId="6549"/>
          <ac:spMkLst>
            <pc:docMk/>
            <pc:sldMk cId="3659187477" sldId="617"/>
            <ac:spMk id="2" creationId="{D68097F8-E91A-455A-BDBB-E131970F355C}"/>
          </ac:spMkLst>
        </pc:spChg>
        <pc:spChg chg="add mod">
          <ac:chgData name="Leonor  Antunes" userId="bbc30639-af2b-44ed-83fb-dd8a7cf46078" providerId="ADAL" clId="{26415E69-8292-4037-B9F5-73899CB9C534}" dt="2022-03-25T10:05:21.291" v="1018" actId="1076"/>
          <ac:spMkLst>
            <pc:docMk/>
            <pc:sldMk cId="3659187477" sldId="617"/>
            <ac:spMk id="3" creationId="{FF1ED616-231C-488F-8A8B-31CBD38293ED}"/>
          </ac:spMkLst>
        </pc:spChg>
        <pc:spChg chg="add mod">
          <ac:chgData name="Leonor  Antunes" userId="bbc30639-af2b-44ed-83fb-dd8a7cf46078" providerId="ADAL" clId="{26415E69-8292-4037-B9F5-73899CB9C534}" dt="2022-03-25T10:06:53.889" v="1033" actId="20577"/>
          <ac:spMkLst>
            <pc:docMk/>
            <pc:sldMk cId="3659187477" sldId="617"/>
            <ac:spMk id="14" creationId="{17C3F606-A59B-4CE6-8BD4-7220BCB97417}"/>
          </ac:spMkLst>
        </pc:spChg>
        <pc:spChg chg="add mod">
          <ac:chgData name="Leonor  Antunes" userId="bbc30639-af2b-44ed-83fb-dd8a7cf46078" providerId="ADAL" clId="{26415E69-8292-4037-B9F5-73899CB9C534}" dt="2022-03-25T10:06:14.579" v="1025" actId="1076"/>
          <ac:spMkLst>
            <pc:docMk/>
            <pc:sldMk cId="3659187477" sldId="617"/>
            <ac:spMk id="17" creationId="{C12F81D4-C4F0-4C8B-A5C5-00F0872B77F8}"/>
          </ac:spMkLst>
        </pc:spChg>
        <pc:spChg chg="add mod">
          <ac:chgData name="Leonor  Antunes" userId="bbc30639-af2b-44ed-83fb-dd8a7cf46078" providerId="ADAL" clId="{26415E69-8292-4037-B9F5-73899CB9C534}" dt="2022-03-25T10:05:29.784" v="1020" actId="571"/>
          <ac:spMkLst>
            <pc:docMk/>
            <pc:sldMk cId="3659187477" sldId="617"/>
            <ac:spMk id="19" creationId="{A5B0E092-6B0F-40AA-A9D2-FC51592E3270}"/>
          </ac:spMkLst>
        </pc:spChg>
        <pc:spChg chg="add mod">
          <ac:chgData name="Leonor  Antunes" userId="bbc30639-af2b-44ed-83fb-dd8a7cf46078" providerId="ADAL" clId="{26415E69-8292-4037-B9F5-73899CB9C534}" dt="2022-03-25T10:06:23.652" v="1026" actId="20577"/>
          <ac:spMkLst>
            <pc:docMk/>
            <pc:sldMk cId="3659187477" sldId="617"/>
            <ac:spMk id="20" creationId="{8DD1DE6C-58E6-46A7-BE9B-38D288FEF931}"/>
          </ac:spMkLst>
        </pc:spChg>
        <pc:spChg chg="mod">
          <ac:chgData name="Leonor  Antunes" userId="bbc30639-af2b-44ed-83fb-dd8a7cf46078" providerId="ADAL" clId="{26415E69-8292-4037-B9F5-73899CB9C534}" dt="2022-03-25T10:06:44.647" v="1029" actId="1076"/>
          <ac:spMkLst>
            <pc:docMk/>
            <pc:sldMk cId="3659187477" sldId="617"/>
            <ac:spMk id="23" creationId="{9CEEC3A1-F9A8-4EB8-9F92-7FE69360A839}"/>
          </ac:spMkLst>
        </pc:spChg>
        <pc:spChg chg="mod">
          <ac:chgData name="Leonor  Antunes" userId="bbc30639-af2b-44ed-83fb-dd8a7cf46078" providerId="ADAL" clId="{26415E69-8292-4037-B9F5-73899CB9C534}" dt="2022-03-25T10:00:54.728" v="965" actId="14100"/>
          <ac:spMkLst>
            <pc:docMk/>
            <pc:sldMk cId="3659187477" sldId="617"/>
            <ac:spMk id="24" creationId="{BA6A171C-BCD6-4E7E-B254-5D30118424D2}"/>
          </ac:spMkLst>
        </pc:spChg>
        <pc:spChg chg="mod">
          <ac:chgData name="Leonor  Antunes" userId="bbc30639-af2b-44ed-83fb-dd8a7cf46078" providerId="ADAL" clId="{26415E69-8292-4037-B9F5-73899CB9C534}" dt="2022-03-25T10:01:00.032" v="966" actId="1076"/>
          <ac:spMkLst>
            <pc:docMk/>
            <pc:sldMk cId="3659187477" sldId="617"/>
            <ac:spMk id="27" creationId="{5F20709D-9755-44C5-BFF2-7B35494FBC25}"/>
          </ac:spMkLst>
        </pc:spChg>
        <pc:spChg chg="add mod">
          <ac:chgData name="Leonor  Antunes" userId="bbc30639-af2b-44ed-83fb-dd8a7cf46078" providerId="ADAL" clId="{26415E69-8292-4037-B9F5-73899CB9C534}" dt="2022-03-25T10:05:52.496" v="1023" actId="1076"/>
          <ac:spMkLst>
            <pc:docMk/>
            <pc:sldMk cId="3659187477" sldId="617"/>
            <ac:spMk id="28" creationId="{CE426B11-314A-4A64-B4B1-DFAC5D7FEF56}"/>
          </ac:spMkLst>
        </pc:spChg>
        <pc:spChg chg="add mod">
          <ac:chgData name="Leonor  Antunes" userId="bbc30639-af2b-44ed-83fb-dd8a7cf46078" providerId="ADAL" clId="{26415E69-8292-4037-B9F5-73899CB9C534}" dt="2022-03-25T10:06:27.260" v="1027" actId="20577"/>
          <ac:spMkLst>
            <pc:docMk/>
            <pc:sldMk cId="3659187477" sldId="617"/>
            <ac:spMk id="29" creationId="{FDAA3A44-13F7-47A9-8DB9-548A3C9BF2B2}"/>
          </ac:spMkLst>
        </pc:spChg>
        <pc:spChg chg="add mod">
          <ac:chgData name="Leonor  Antunes" userId="bbc30639-af2b-44ed-83fb-dd8a7cf46078" providerId="ADAL" clId="{26415E69-8292-4037-B9F5-73899CB9C534}" dt="2022-03-25T10:05:52.496" v="1023" actId="1076"/>
          <ac:spMkLst>
            <pc:docMk/>
            <pc:sldMk cId="3659187477" sldId="617"/>
            <ac:spMk id="31" creationId="{52F4B714-C4EE-4E77-B5F8-E7B80BECDC3D}"/>
          </ac:spMkLst>
        </pc:spChg>
        <pc:spChg chg="add mod">
          <ac:chgData name="Leonor  Antunes" userId="bbc30639-af2b-44ed-83fb-dd8a7cf46078" providerId="ADAL" clId="{26415E69-8292-4037-B9F5-73899CB9C534}" dt="2022-03-25T10:06:29.606" v="1028" actId="20577"/>
          <ac:spMkLst>
            <pc:docMk/>
            <pc:sldMk cId="3659187477" sldId="617"/>
            <ac:spMk id="32" creationId="{15F01EA2-1F66-4933-841C-C2EE19A35722}"/>
          </ac:spMkLst>
        </pc:spChg>
        <pc:spChg chg="mod">
          <ac:chgData name="Leonor  Antunes" userId="bbc30639-af2b-44ed-83fb-dd8a7cf46078" providerId="ADAL" clId="{26415E69-8292-4037-B9F5-73899CB9C534}" dt="2022-03-25T10:01:10.488" v="969" actId="20577"/>
          <ac:spMkLst>
            <pc:docMk/>
            <pc:sldMk cId="3659187477" sldId="617"/>
            <ac:spMk id="34" creationId="{7397C257-4021-4026-A399-50F23F954EB7}"/>
          </ac:spMkLst>
        </pc:spChg>
        <pc:spChg chg="add del mod">
          <ac:chgData name="Leonor  Antunes" userId="bbc30639-af2b-44ed-83fb-dd8a7cf46078" providerId="ADAL" clId="{26415E69-8292-4037-B9F5-73899CB9C534}" dt="2022-03-25T09:56:15.315" v="789" actId="1076"/>
          <ac:spMkLst>
            <pc:docMk/>
            <pc:sldMk cId="3659187477" sldId="617"/>
            <ac:spMk id="35" creationId="{AE9C3F7A-24A9-4178-93E8-031DCFC5B68C}"/>
          </ac:spMkLst>
        </pc:spChg>
        <pc:spChg chg="mod">
          <ac:chgData name="Leonor  Antunes" userId="bbc30639-af2b-44ed-83fb-dd8a7cf46078" providerId="ADAL" clId="{26415E69-8292-4037-B9F5-73899CB9C534}" dt="2022-03-25T09:56:15.315" v="789" actId="1076"/>
          <ac:spMkLst>
            <pc:docMk/>
            <pc:sldMk cId="3659187477" sldId="617"/>
            <ac:spMk id="37" creationId="{08A4B93C-FC56-4D58-9A4C-F7EDCE25F76F}"/>
          </ac:spMkLst>
        </pc:spChg>
        <pc:picChg chg="mod">
          <ac:chgData name="Leonor  Antunes" userId="bbc30639-af2b-44ed-83fb-dd8a7cf46078" providerId="ADAL" clId="{26415E69-8292-4037-B9F5-73899CB9C534}" dt="2022-03-25T09:56:15.315" v="789" actId="1076"/>
          <ac:picMkLst>
            <pc:docMk/>
            <pc:sldMk cId="3659187477" sldId="617"/>
            <ac:picMk id="13" creationId="{5633BD50-74C8-4676-A2F0-AB9C2C1D25DD}"/>
          </ac:picMkLst>
        </pc:picChg>
        <pc:picChg chg="add mod">
          <ac:chgData name="Leonor  Antunes" userId="bbc30639-af2b-44ed-83fb-dd8a7cf46078" providerId="ADAL" clId="{26415E69-8292-4037-B9F5-73899CB9C534}" dt="2022-03-25T10:06:10.174" v="1024"/>
          <ac:picMkLst>
            <pc:docMk/>
            <pc:sldMk cId="3659187477" sldId="617"/>
            <ac:picMk id="21" creationId="{CCE5A1EA-C714-4128-BF79-AACEBF354F35}"/>
          </ac:picMkLst>
        </pc:picChg>
        <pc:picChg chg="mod">
          <ac:chgData name="Leonor  Antunes" userId="bbc30639-af2b-44ed-83fb-dd8a7cf46078" providerId="ADAL" clId="{26415E69-8292-4037-B9F5-73899CB9C534}" dt="2022-03-25T09:56:15.315" v="789" actId="1076"/>
          <ac:picMkLst>
            <pc:docMk/>
            <pc:sldMk cId="3659187477" sldId="617"/>
            <ac:picMk id="22" creationId="{3CDF3CC1-34ED-4C31-9316-B5C4EB01CC73}"/>
          </ac:picMkLst>
        </pc:picChg>
        <pc:picChg chg="mod">
          <ac:chgData name="Leonor  Antunes" userId="bbc30639-af2b-44ed-83fb-dd8a7cf46078" providerId="ADAL" clId="{26415E69-8292-4037-B9F5-73899CB9C534}" dt="2022-03-25T09:56:15.315" v="789" actId="1076"/>
          <ac:picMkLst>
            <pc:docMk/>
            <pc:sldMk cId="3659187477" sldId="617"/>
            <ac:picMk id="25" creationId="{269B3665-77D3-45C0-89BC-CA07CCBA6B6A}"/>
          </ac:picMkLst>
        </pc:picChg>
        <pc:picChg chg="mod">
          <ac:chgData name="Leonor  Antunes" userId="bbc30639-af2b-44ed-83fb-dd8a7cf46078" providerId="ADAL" clId="{26415E69-8292-4037-B9F5-73899CB9C534}" dt="2022-03-25T09:56:15.315" v="789" actId="1076"/>
          <ac:picMkLst>
            <pc:docMk/>
            <pc:sldMk cId="3659187477" sldId="617"/>
            <ac:picMk id="26" creationId="{80C9EE13-1C60-42D3-AF25-98D3C0BDB559}"/>
          </ac:picMkLst>
        </pc:picChg>
        <pc:picChg chg="add mod">
          <ac:chgData name="Leonor  Antunes" userId="bbc30639-af2b-44ed-83fb-dd8a7cf46078" providerId="ADAL" clId="{26415E69-8292-4037-B9F5-73899CB9C534}" dt="2022-03-25T10:06:10.174" v="1024"/>
          <ac:picMkLst>
            <pc:docMk/>
            <pc:sldMk cId="3659187477" sldId="617"/>
            <ac:picMk id="30" creationId="{71EAC104-3A5D-46D9-B91F-35F4B76AA7B2}"/>
          </ac:picMkLst>
        </pc:picChg>
        <pc:picChg chg="add mod">
          <ac:chgData name="Leonor  Antunes" userId="bbc30639-af2b-44ed-83fb-dd8a7cf46078" providerId="ADAL" clId="{26415E69-8292-4037-B9F5-73899CB9C534}" dt="2022-03-25T10:06:10.174" v="1024"/>
          <ac:picMkLst>
            <pc:docMk/>
            <pc:sldMk cId="3659187477" sldId="617"/>
            <ac:picMk id="33" creationId="{A014E826-29AE-4CBE-BA54-511472E522B8}"/>
          </ac:picMkLst>
        </pc:picChg>
        <pc:picChg chg="add mod">
          <ac:chgData name="Leonor  Antunes" userId="bbc30639-af2b-44ed-83fb-dd8a7cf46078" providerId="ADAL" clId="{26415E69-8292-4037-B9F5-73899CB9C534}" dt="2022-03-25T10:06:10.174" v="1024"/>
          <ac:picMkLst>
            <pc:docMk/>
            <pc:sldMk cId="3659187477" sldId="617"/>
            <ac:picMk id="2050" creationId="{FF20968B-9BDC-4EDC-BA4C-0DDBFBB2BA62}"/>
          </ac:picMkLst>
        </pc:picChg>
      </pc:sldChg>
      <pc:sldChg chg="addSp delSp modSp add mod delAnim modAnim">
        <pc:chgData name="Leonor  Antunes" userId="bbc30639-af2b-44ed-83fb-dd8a7cf46078" providerId="ADAL" clId="{26415E69-8292-4037-B9F5-73899CB9C534}" dt="2022-03-25T10:12:42.022" v="1101" actId="1076"/>
        <pc:sldMkLst>
          <pc:docMk/>
          <pc:sldMk cId="2270798773" sldId="618"/>
        </pc:sldMkLst>
        <pc:spChg chg="mod">
          <ac:chgData name="Leonor  Antunes" userId="bbc30639-af2b-44ed-83fb-dd8a7cf46078" providerId="ADAL" clId="{26415E69-8292-4037-B9F5-73899CB9C534}" dt="2022-03-25T10:09:15.541" v="1043"/>
          <ac:spMkLst>
            <pc:docMk/>
            <pc:sldMk cId="2270798773" sldId="618"/>
            <ac:spMk id="2" creationId="{D68097F8-E91A-455A-BDBB-E131970F355C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" creationId="{FF1ED616-231C-488F-8A8B-31CBD38293ED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14" creationId="{17C3F606-A59B-4CE6-8BD4-7220BCB97417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17" creationId="{C12F81D4-C4F0-4C8B-A5C5-00F0872B77F8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19" creationId="{A5B0E092-6B0F-40AA-A9D2-FC51592E3270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0" creationId="{8DD1DE6C-58E6-46A7-BE9B-38D288FEF931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3" creationId="{9CEEC3A1-F9A8-4EB8-9F92-7FE69360A839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4" creationId="{BA6A171C-BCD6-4E7E-B254-5D30118424D2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7" creationId="{5F20709D-9755-44C5-BFF2-7B35494FBC25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8" creationId="{CE426B11-314A-4A64-B4B1-DFAC5D7FEF56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29" creationId="{FDAA3A44-13F7-47A9-8DB9-548A3C9BF2B2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1" creationId="{52F4B714-C4EE-4E77-B5F8-E7B80BECDC3D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2" creationId="{15F01EA2-1F66-4933-841C-C2EE19A35722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4" creationId="{7397C257-4021-4026-A399-50F23F954EB7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5" creationId="{AE9C3F7A-24A9-4178-93E8-031DCFC5B68C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36" creationId="{903DC330-790D-450B-A354-20D99F8DB278}"/>
          </ac:spMkLst>
        </pc:spChg>
        <pc:spChg chg="del">
          <ac:chgData name="Leonor  Antunes" userId="bbc30639-af2b-44ed-83fb-dd8a7cf46078" providerId="ADAL" clId="{26415E69-8292-4037-B9F5-73899CB9C534}" dt="2022-03-25T10:09:11.194" v="1042" actId="478"/>
          <ac:spMkLst>
            <pc:docMk/>
            <pc:sldMk cId="2270798773" sldId="618"/>
            <ac:spMk id="37" creationId="{08A4B93C-FC56-4D58-9A4C-F7EDCE25F76F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38" creationId="{D8AE8D37-6010-4B9F-A1BA-268CB77BC99B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39" creationId="{0D49307C-18BD-43F4-B0B7-01B1128698B2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0" creationId="{C82447BD-47E9-465E-87FF-A823F7268497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1" creationId="{D7701248-A010-4739-AB2F-DF320392FBBA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2" creationId="{36ED1116-18BD-44B0-B845-E46560CC2C61}"/>
          </ac:spMkLst>
        </pc:spChg>
        <pc:spChg chg="add del mod">
          <ac:chgData name="Leonor  Antunes" userId="bbc30639-af2b-44ed-83fb-dd8a7cf46078" providerId="ADAL" clId="{26415E69-8292-4037-B9F5-73899CB9C534}" dt="2022-03-25T10:09:44.177" v="1050" actId="478"/>
          <ac:spMkLst>
            <pc:docMk/>
            <pc:sldMk cId="2270798773" sldId="618"/>
            <ac:spMk id="43" creationId="{BF0B3A25-2A35-462D-A056-BE57277CFCA6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4" creationId="{018C1240-FD96-4010-88D5-1BB5D9E4377D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5" creationId="{2D1A1312-FEAE-4192-B547-4F3039C0C7E9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6" creationId="{CE2C45FF-BFC4-4A0C-9471-86D1FFF08589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7" creationId="{1D8A12AF-A7B0-44C1-AA47-37015AAB475F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8" creationId="{81D774B3-2C27-4206-8005-28E248832103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49" creationId="{DBC8AF21-EB1A-449C-A01B-3C0BC847E305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50" creationId="{D2F1B121-555E-4B64-BB4F-62EFFB8FC144}"/>
          </ac:spMkLst>
        </pc:spChg>
        <pc:spChg chg="add del mod">
          <ac:chgData name="Leonor  Antunes" userId="bbc30639-af2b-44ed-83fb-dd8a7cf46078" providerId="ADAL" clId="{26415E69-8292-4037-B9F5-73899CB9C534}" dt="2022-03-25T10:09:37.904" v="1046" actId="478"/>
          <ac:spMkLst>
            <pc:docMk/>
            <pc:sldMk cId="2270798773" sldId="618"/>
            <ac:spMk id="51" creationId="{C87FB8DC-3BA1-4168-BC9A-BBEE22E8F8C8}"/>
          </ac:spMkLst>
        </pc:spChg>
        <pc:spChg chg="add del mod">
          <ac:chgData name="Leonor  Antunes" userId="bbc30639-af2b-44ed-83fb-dd8a7cf46078" providerId="ADAL" clId="{26415E69-8292-4037-B9F5-73899CB9C534}" dt="2022-03-25T10:09:41.178" v="1048" actId="478"/>
          <ac:spMkLst>
            <pc:docMk/>
            <pc:sldMk cId="2270798773" sldId="618"/>
            <ac:spMk id="52" creationId="{F491A7EB-51F9-448D-B580-F48BB3DDB209}"/>
          </ac:spMkLst>
        </pc:spChg>
        <pc:spChg chg="add del mod">
          <ac:chgData name="Leonor  Antunes" userId="bbc30639-af2b-44ed-83fb-dd8a7cf46078" providerId="ADAL" clId="{26415E69-8292-4037-B9F5-73899CB9C534}" dt="2022-03-25T10:09:42.922" v="1049" actId="478"/>
          <ac:spMkLst>
            <pc:docMk/>
            <pc:sldMk cId="2270798773" sldId="618"/>
            <ac:spMk id="53" creationId="{A0CE700A-968A-4109-8C76-F02B53B84073}"/>
          </ac:spMkLst>
        </pc:spChg>
        <pc:spChg chg="add del mod">
          <ac:chgData name="Leonor  Antunes" userId="bbc30639-af2b-44ed-83fb-dd8a7cf46078" providerId="ADAL" clId="{26415E69-8292-4037-B9F5-73899CB9C534}" dt="2022-03-25T10:09:47.664" v="1052" actId="478"/>
          <ac:spMkLst>
            <pc:docMk/>
            <pc:sldMk cId="2270798773" sldId="618"/>
            <ac:spMk id="54" creationId="{4D03F85E-911B-49FD-BC4E-1081D05CC91E}"/>
          </ac:spMkLst>
        </pc:spChg>
        <pc:spChg chg="add del mod">
          <ac:chgData name="Leonor  Antunes" userId="bbc30639-af2b-44ed-83fb-dd8a7cf46078" providerId="ADAL" clId="{26415E69-8292-4037-B9F5-73899CB9C534}" dt="2022-03-25T10:09:39.952" v="1047" actId="478"/>
          <ac:spMkLst>
            <pc:docMk/>
            <pc:sldMk cId="2270798773" sldId="618"/>
            <ac:spMk id="55" creationId="{7CA4D160-5C08-4718-8D5A-57AD1B8656CB}"/>
          </ac:spMkLst>
        </pc:spChg>
        <pc:spChg chg="add del mod">
          <ac:chgData name="Leonor  Antunes" userId="bbc30639-af2b-44ed-83fb-dd8a7cf46078" providerId="ADAL" clId="{26415E69-8292-4037-B9F5-73899CB9C534}" dt="2022-03-25T10:09:45.185" v="1051" actId="478"/>
          <ac:spMkLst>
            <pc:docMk/>
            <pc:sldMk cId="2270798773" sldId="618"/>
            <ac:spMk id="56" creationId="{2064DFC1-A978-489C-956A-4F61EA166593}"/>
          </ac:spMkLst>
        </pc:spChg>
        <pc:spChg chg="add del mod">
          <ac:chgData name="Leonor  Antunes" userId="bbc30639-af2b-44ed-83fb-dd8a7cf46078" providerId="ADAL" clId="{26415E69-8292-4037-B9F5-73899CB9C534}" dt="2022-03-25T10:11:31.448" v="1068" actId="478"/>
          <ac:spMkLst>
            <pc:docMk/>
            <pc:sldMk cId="2270798773" sldId="618"/>
            <ac:spMk id="57" creationId="{086FDE1E-82DB-4C09-A281-470ED25ECD4F}"/>
          </ac:spMkLst>
        </pc:spChg>
        <pc:spChg chg="add del mod">
          <ac:chgData name="Leonor  Antunes" userId="bbc30639-af2b-44ed-83fb-dd8a7cf46078" providerId="ADAL" clId="{26415E69-8292-4037-B9F5-73899CB9C534}" dt="2022-03-25T10:12:01.367" v="1087" actId="478"/>
          <ac:spMkLst>
            <pc:docMk/>
            <pc:sldMk cId="2270798773" sldId="618"/>
            <ac:spMk id="58" creationId="{18CD55C0-619B-4279-8B74-5CB7320F0E91}"/>
          </ac:spMkLst>
        </pc:spChg>
        <pc:spChg chg="add mod">
          <ac:chgData name="Leonor  Antunes" userId="bbc30639-af2b-44ed-83fb-dd8a7cf46078" providerId="ADAL" clId="{26415E69-8292-4037-B9F5-73899CB9C534}" dt="2022-03-25T10:11:52.293" v="1084" actId="403"/>
          <ac:spMkLst>
            <pc:docMk/>
            <pc:sldMk cId="2270798773" sldId="618"/>
            <ac:spMk id="59" creationId="{27B07BA5-9363-48BF-A765-8E5B32B25352}"/>
          </ac:spMkLst>
        </pc:spChg>
        <pc:spChg chg="add mod">
          <ac:chgData name="Leonor  Antunes" userId="bbc30639-af2b-44ed-83fb-dd8a7cf46078" providerId="ADAL" clId="{26415E69-8292-4037-B9F5-73899CB9C534}" dt="2022-03-25T10:12:38.518" v="1100" actId="1076"/>
          <ac:spMkLst>
            <pc:docMk/>
            <pc:sldMk cId="2270798773" sldId="618"/>
            <ac:spMk id="60" creationId="{6AA70823-43B6-48A6-BED9-DC41D5016786}"/>
          </ac:spMkLst>
        </pc:spChg>
        <pc:spChg chg="add mod">
          <ac:chgData name="Leonor  Antunes" userId="bbc30639-af2b-44ed-83fb-dd8a7cf46078" providerId="ADAL" clId="{26415E69-8292-4037-B9F5-73899CB9C534}" dt="2022-03-25T10:12:42.022" v="1101" actId="1076"/>
          <ac:spMkLst>
            <pc:docMk/>
            <pc:sldMk cId="2270798773" sldId="618"/>
            <ac:spMk id="61" creationId="{869A1F7F-7489-4BD8-B4B6-9C6D6A11CF6E}"/>
          </ac:spMkLst>
        </pc:spChg>
        <pc:picChg chg="add mod">
          <ac:chgData name="Leonor  Antunes" userId="bbc30639-af2b-44ed-83fb-dd8a7cf46078" providerId="ADAL" clId="{26415E69-8292-4037-B9F5-73899CB9C534}" dt="2022-03-25T10:11:48.634" v="1082" actId="1076"/>
          <ac:picMkLst>
            <pc:docMk/>
            <pc:sldMk cId="2270798773" sldId="618"/>
            <ac:picMk id="7" creationId="{758ECE0F-5A6D-499E-9828-03244653E5C3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13" creationId="{5633BD50-74C8-4676-A2F0-AB9C2C1D25DD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21" creationId="{CCE5A1EA-C714-4128-BF79-AACEBF354F35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22" creationId="{3CDF3CC1-34ED-4C31-9316-B5C4EB01CC73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25" creationId="{269B3665-77D3-45C0-89BC-CA07CCBA6B6A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26" creationId="{80C9EE13-1C60-42D3-AF25-98D3C0BDB559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30" creationId="{71EAC104-3A5D-46D9-B91F-35F4B76AA7B2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33" creationId="{A014E826-29AE-4CBE-BA54-511472E522B8}"/>
          </ac:picMkLst>
        </pc:picChg>
        <pc:picChg chg="del">
          <ac:chgData name="Leonor  Antunes" userId="bbc30639-af2b-44ed-83fb-dd8a7cf46078" providerId="ADAL" clId="{26415E69-8292-4037-B9F5-73899CB9C534}" dt="2022-03-25T10:09:11.194" v="1042" actId="478"/>
          <ac:picMkLst>
            <pc:docMk/>
            <pc:sldMk cId="2270798773" sldId="618"/>
            <ac:picMk id="2050" creationId="{FF20968B-9BDC-4EDC-BA4C-0DDBFBB2BA62}"/>
          </ac:picMkLst>
        </pc:picChg>
      </pc:sldChg>
      <pc:sldChg chg="addSp delSp modSp add mod">
        <pc:chgData name="Leonor  Antunes" userId="bbc30639-af2b-44ed-83fb-dd8a7cf46078" providerId="ADAL" clId="{26415E69-8292-4037-B9F5-73899CB9C534}" dt="2022-03-25T10:20:08.895" v="1721" actId="20577"/>
        <pc:sldMkLst>
          <pc:docMk/>
          <pc:sldMk cId="3474740821" sldId="619"/>
        </pc:sldMkLst>
        <pc:spChg chg="del mod">
          <ac:chgData name="Leonor  Antunes" userId="bbc30639-af2b-44ed-83fb-dd8a7cf46078" providerId="ADAL" clId="{26415E69-8292-4037-B9F5-73899CB9C534}" dt="2022-03-25T10:13:22.433" v="1109" actId="478"/>
          <ac:spMkLst>
            <pc:docMk/>
            <pc:sldMk cId="3474740821" sldId="619"/>
            <ac:spMk id="2" creationId="{D89A19A6-73AE-AA45-BC5C-BFB34D080C19}"/>
          </ac:spMkLst>
        </pc:spChg>
        <pc:spChg chg="add mod">
          <ac:chgData name="Leonor  Antunes" userId="bbc30639-af2b-44ed-83fb-dd8a7cf46078" providerId="ADAL" clId="{26415E69-8292-4037-B9F5-73899CB9C534}" dt="2022-03-25T10:20:08.895" v="1721" actId="20577"/>
          <ac:spMkLst>
            <pc:docMk/>
            <pc:sldMk cId="3474740821" sldId="619"/>
            <ac:spMk id="24" creationId="{AFDAF3ED-6E38-4ADE-BE42-68F2869E43D3}"/>
          </ac:spMkLst>
        </pc:spChg>
        <pc:grpChg chg="del">
          <ac:chgData name="Leonor  Antunes" userId="bbc30639-af2b-44ed-83fb-dd8a7cf46078" providerId="ADAL" clId="{26415E69-8292-4037-B9F5-73899CB9C534}" dt="2022-03-25T10:13:12.503" v="1105" actId="478"/>
          <ac:grpSpMkLst>
            <pc:docMk/>
            <pc:sldMk cId="3474740821" sldId="619"/>
            <ac:grpSpMk id="12" creationId="{7C20FE20-A482-419A-BAD3-54D413C7563D}"/>
          </ac:grpSpMkLst>
        </pc:grpChg>
        <pc:picChg chg="mod">
          <ac:chgData name="Leonor  Antunes" userId="bbc30639-af2b-44ed-83fb-dd8a7cf46078" providerId="ADAL" clId="{26415E69-8292-4037-B9F5-73899CB9C534}" dt="2022-03-25T10:19:41.184" v="1656" actId="1076"/>
          <ac:picMkLst>
            <pc:docMk/>
            <pc:sldMk cId="3474740821" sldId="619"/>
            <ac:picMk id="5" creationId="{7E64B95A-30FC-DD44-BA28-90197B94F0B4}"/>
          </ac:picMkLst>
        </pc:picChg>
        <pc:picChg chg="add del mod">
          <ac:chgData name="Leonor  Antunes" userId="bbc30639-af2b-44ed-83fb-dd8a7cf46078" providerId="ADAL" clId="{26415E69-8292-4037-B9F5-73899CB9C534}" dt="2022-03-25T10:13:14.376" v="1107" actId="478"/>
          <ac:picMkLst>
            <pc:docMk/>
            <pc:sldMk cId="3474740821" sldId="619"/>
            <ac:picMk id="23" creationId="{187F1968-4A66-4935-9973-FD78A56B91F5}"/>
          </ac:picMkLst>
        </pc:picChg>
        <pc:picChg chg="del">
          <ac:chgData name="Leonor  Antunes" userId="bbc30639-af2b-44ed-83fb-dd8a7cf46078" providerId="ADAL" clId="{26415E69-8292-4037-B9F5-73899CB9C534}" dt="2022-03-25T10:13:01.710" v="1103" actId="478"/>
          <ac:picMkLst>
            <pc:docMk/>
            <pc:sldMk cId="3474740821" sldId="619"/>
            <ac:picMk id="1026" creationId="{5B4917C1-0411-4311-A010-5F2BF1AE08B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6D75A83-B0A0-F941-9E84-37C674E8AF5E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B42C75D0-4E5A-B147-9DD3-9A65C28A77A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9964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2451F39B-BE8A-F84A-9EC6-B803D69CDF81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E00E55C-1D1D-4F47-9F17-CF18EB29C25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65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98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1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745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513259">
              <a:defRPr/>
            </a:pPr>
            <a:endParaRPr lang="fr-FR" baseline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E55C-1D1D-4F47-9F17-CF18EB29C2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5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958394"/>
            <a:ext cx="7772400" cy="1470025"/>
          </a:xfrm>
        </p:spPr>
        <p:txBody>
          <a:bodyPr>
            <a:normAutofit/>
          </a:bodyPr>
          <a:lstStyle>
            <a:lvl1pPr>
              <a:defRPr sz="3000" b="1"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16811"/>
            <a:ext cx="6400800" cy="153599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sp>
        <p:nvSpPr>
          <p:cNvPr id="2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48847"/>
            <a:ext cx="2057400" cy="5277316"/>
          </a:xfrm>
        </p:spPr>
        <p:txBody>
          <a:bodyPr vert="eaVert"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48847"/>
            <a:ext cx="6019800" cy="5277316"/>
          </a:xfrm>
        </p:spPr>
        <p:txBody>
          <a:bodyPr vert="eaVert"/>
          <a:lstStyle/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78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0067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619946"/>
            <a:ext cx="6400800" cy="136085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/>
              <a:t>Click to edit Master subtitle style</a:t>
            </a:r>
            <a:endParaRPr lang="en-US" dirty="0"/>
          </a:p>
        </p:txBody>
      </p:sp>
      <p:pic>
        <p:nvPicPr>
          <p:cNvPr id="7" name="Picture 6" descr="meetMED-fullcolor-WE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0504" y="-232953"/>
            <a:ext cx="5863464" cy="2290108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1194440" y="202882"/>
            <a:ext cx="6755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Mitigation Enabling Energy Transition in the </a:t>
            </a:r>
            <a:r>
              <a:rPr lang="en-US" sz="1400" b="1" dirty="0" err="1">
                <a:solidFill>
                  <a:srgbClr val="189A3A"/>
                </a:solidFill>
                <a:latin typeface="Arial"/>
                <a:cs typeface="Arial"/>
              </a:rPr>
              <a:t>MEDiterranean</a:t>
            </a:r>
            <a:r>
              <a:rPr lang="en-US" sz="1400" b="1" dirty="0">
                <a:solidFill>
                  <a:srgbClr val="189A3A"/>
                </a:solidFill>
                <a:latin typeface="Arial"/>
                <a:cs typeface="Arial"/>
              </a:rPr>
              <a:t> region – Phase II </a:t>
            </a:r>
            <a:endParaRPr lang="en-US" sz="1400" b="1" dirty="0">
              <a:solidFill>
                <a:srgbClr val="189A3A"/>
              </a:solidFill>
              <a:effectLst/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1616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  <a:latin typeface="Arial"/>
                <a:cs typeface="Arial"/>
              </a:defRPr>
            </a:lvl1pPr>
            <a:lvl2pPr>
              <a:defRPr>
                <a:solidFill>
                  <a:schemeClr val="tx2"/>
                </a:solidFill>
                <a:latin typeface="Arial"/>
                <a:cs typeface="Arial"/>
              </a:defRPr>
            </a:lvl2pPr>
            <a:lvl3pPr>
              <a:defRPr>
                <a:solidFill>
                  <a:schemeClr val="tx2"/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2"/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2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04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4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18877"/>
            <a:ext cx="4038600" cy="40072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660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/>
              <a:t>Click to edit Master text styles</a:t>
            </a:r>
          </a:p>
          <a:p>
            <a:pPr lvl="1"/>
            <a:r>
              <a:rPr lang="nl-BE"/>
              <a:t>Second level</a:t>
            </a:r>
          </a:p>
          <a:p>
            <a:pPr lvl="2"/>
            <a:r>
              <a:rPr lang="nl-BE"/>
              <a:t>Third level</a:t>
            </a:r>
          </a:p>
          <a:p>
            <a:pPr lvl="3"/>
            <a:r>
              <a:rPr lang="nl-BE"/>
              <a:t>Fourth level</a:t>
            </a:r>
          </a:p>
          <a:p>
            <a:pPr lvl="4"/>
            <a:r>
              <a:rPr lang="nl-BE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22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73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84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8362"/>
            <a:ext cx="3008313" cy="116205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nl-B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8363"/>
            <a:ext cx="5111750" cy="5028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30412"/>
            <a:ext cx="3008313" cy="3866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3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0995"/>
            <a:ext cx="5486400" cy="360657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dirty="0"/>
              <a:t>Click to edit Master text styles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63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-6479" y="614"/>
            <a:ext cx="9150479" cy="6434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611" y="-65513"/>
            <a:ext cx="1816728" cy="7095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631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88737"/>
            <a:ext cx="8229600" cy="38633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48228" y="194111"/>
            <a:ext cx="438572" cy="365125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. </a:t>
            </a:r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B7AF10-288E-486E-A9D8-2C6FCAA60A34}"/>
              </a:ext>
            </a:extLst>
          </p:cNvPr>
          <p:cNvSpPr txBox="1"/>
          <p:nvPr userDrawn="1"/>
        </p:nvSpPr>
        <p:spPr>
          <a:xfrm>
            <a:off x="545504" y="376673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299473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8224F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08224F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8224F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08224F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08224F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/>
              <a:t>Click to edit Master text styles</a:t>
            </a:r>
          </a:p>
          <a:p>
            <a:pPr lvl="1"/>
            <a:r>
              <a:rPr lang="nl-BE" dirty="0"/>
              <a:t>Second level</a:t>
            </a:r>
          </a:p>
          <a:p>
            <a:pPr lvl="2"/>
            <a:r>
              <a:rPr lang="nl-BE" dirty="0"/>
              <a:t>Third level</a:t>
            </a:r>
          </a:p>
          <a:p>
            <a:pPr lvl="3"/>
            <a:r>
              <a:rPr lang="nl-BE" dirty="0"/>
              <a:t>Fourth level</a:t>
            </a:r>
          </a:p>
          <a:p>
            <a:pPr lvl="4"/>
            <a:r>
              <a:rPr lang="nl-BE" dirty="0"/>
              <a:t>Fifth level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220589"/>
            <a:ext cx="9150479" cy="643437"/>
          </a:xfrm>
          <a:prstGeom prst="rect">
            <a:avLst/>
          </a:prstGeom>
          <a:solidFill>
            <a:srgbClr val="189A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meetMED-white-WEB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9613" y="6141502"/>
            <a:ext cx="1816729" cy="709564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7107951" y="6327282"/>
            <a:ext cx="1671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chemeClr val="bg1"/>
                </a:solidFill>
                <a:latin typeface="Arial"/>
                <a:cs typeface="Arial"/>
              </a:rPr>
              <a:t>www.meetmed.org</a:t>
            </a:r>
            <a:endParaRPr lang="en-US"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505200" y="6369310"/>
            <a:ext cx="2133600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E6B386F-75EA-2347-AA44-8123F513AD26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8206EC-A050-4025-83C0-1E8A304A09B2}"/>
              </a:ext>
            </a:extLst>
          </p:cNvPr>
          <p:cNvSpPr txBox="1"/>
          <p:nvPr userDrawn="1"/>
        </p:nvSpPr>
        <p:spPr>
          <a:xfrm>
            <a:off x="719432" y="6587027"/>
            <a:ext cx="8370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bg1"/>
                </a:solidFill>
                <a:latin typeface="Proxima Nova Extra Bold"/>
              </a:rPr>
              <a:t>Phase II</a:t>
            </a:r>
          </a:p>
        </p:txBody>
      </p:sp>
    </p:spTree>
    <p:extLst>
      <p:ext uri="{BB962C8B-B14F-4D97-AF65-F5344CB8AC3E}">
        <p14:creationId xmlns:p14="http://schemas.microsoft.com/office/powerpoint/2010/main" val="1160144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000" b="1" kern="1200">
          <a:solidFill>
            <a:schemeClr val="accent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accent2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accent2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accent2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accent2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accent2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jpe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-11117" y="65866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D89A19A6-73AE-AA45-BC5C-BFB34D080C19}"/>
              </a:ext>
            </a:extLst>
          </p:cNvPr>
          <p:cNvSpPr/>
          <p:nvPr/>
        </p:nvSpPr>
        <p:spPr>
          <a:xfrm>
            <a:off x="432277" y="1669262"/>
            <a:ext cx="74993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Rui FRAGOSO/ ADENE (Portugal) / meetMED / T2.2 leader</a:t>
            </a:r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WP2 – </a:t>
            </a:r>
            <a:r>
              <a:rPr lang="en-US" b="1" dirty="0">
                <a:latin typeface="ProximaNova-Regular"/>
                <a:cs typeface="Arial"/>
              </a:rPr>
              <a:t>Strategies and policies - dialog and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Involved target countries</a:t>
            </a:r>
            <a:r>
              <a:rPr lang="en-US" dirty="0">
                <a:latin typeface="ProximaNova-Regular"/>
                <a:cs typeface="Arial"/>
              </a:rPr>
              <a:t>: Algeria, Egypt, Jordan, Libya, Lebanon, Morocco, Palestine, Tunisia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Goal</a:t>
            </a:r>
            <a:r>
              <a:rPr lang="en-US" dirty="0">
                <a:latin typeface="ProximaNova-Regular"/>
                <a:cs typeface="Arial"/>
              </a:rPr>
              <a:t>: Support to policy / decision makers on harmonization of legislation, regulations and standards in buildings’ sector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Main activities</a:t>
            </a:r>
            <a:r>
              <a:rPr lang="en-US" dirty="0">
                <a:latin typeface="ProximaNova-Regular"/>
                <a:cs typeface="Arial"/>
              </a:rPr>
              <a:t>: Establishment of 4 technical working groups; follow-up WP3, WP5 and WP6 (review and technical inputs)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Expected results:</a:t>
            </a:r>
            <a:r>
              <a:rPr lang="en-US" dirty="0">
                <a:latin typeface="ProximaNova-Regular"/>
                <a:cs typeface="Arial"/>
              </a:rPr>
              <a:t> Develop guidelines and best practices on energy efficiency measures in buildings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B4917C1-0411-4311-A010-5F2BF1AE0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724" y="1225393"/>
            <a:ext cx="1724025" cy="1551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o 1">
            <a:extLst>
              <a:ext uri="{FF2B5EF4-FFF2-40B4-BE49-F238E27FC236}">
                <a16:creationId xmlns:a16="http://schemas.microsoft.com/office/drawing/2014/main" id="{7C20FE20-A482-419A-BAD3-54D413C7563D}"/>
              </a:ext>
            </a:extLst>
          </p:cNvPr>
          <p:cNvGrpSpPr/>
          <p:nvPr/>
        </p:nvGrpSpPr>
        <p:grpSpPr>
          <a:xfrm>
            <a:off x="1315988" y="3419300"/>
            <a:ext cx="5987981" cy="342900"/>
            <a:chOff x="561760" y="6137934"/>
            <a:chExt cx="7983975" cy="457200"/>
          </a:xfrm>
        </p:grpSpPr>
        <p:pic>
          <p:nvPicPr>
            <p:cNvPr id="13" name="Picture 4">
              <a:extLst>
                <a:ext uri="{FF2B5EF4-FFF2-40B4-BE49-F238E27FC236}">
                  <a16:creationId xmlns:a16="http://schemas.microsoft.com/office/drawing/2014/main" id="{32E9B444-403E-4328-A241-7B2E4E69C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1760" y="6137934"/>
              <a:ext cx="68623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6" name="Picture 6">
              <a:extLst>
                <a:ext uri="{FF2B5EF4-FFF2-40B4-BE49-F238E27FC236}">
                  <a16:creationId xmlns:a16="http://schemas.microsoft.com/office/drawing/2014/main" id="{B350EC62-B2B9-43E7-8E99-49F8C2A929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416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7" name="Picture 8">
              <a:extLst>
                <a:ext uri="{FF2B5EF4-FFF2-40B4-BE49-F238E27FC236}">
                  <a16:creationId xmlns:a16="http://schemas.microsoft.com/office/drawing/2014/main" id="{016D220C-35D3-43A7-A088-BA07689BE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48642" y="6137934"/>
              <a:ext cx="68366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8" name="Picture 10">
              <a:extLst>
                <a:ext uri="{FF2B5EF4-FFF2-40B4-BE49-F238E27FC236}">
                  <a16:creationId xmlns:a16="http://schemas.microsoft.com/office/drawing/2014/main" id="{E1C1A24D-1AC0-4D3C-9B51-1541C9556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9728" y="6137934"/>
              <a:ext cx="68607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19" name="Picture 13">
              <a:extLst>
                <a:ext uri="{FF2B5EF4-FFF2-40B4-BE49-F238E27FC236}">
                  <a16:creationId xmlns:a16="http://schemas.microsoft.com/office/drawing/2014/main" id="{F7921F42-341F-4D29-AFCD-264D8460206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3224" y="6137934"/>
              <a:ext cx="681515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0" name="Picture 15">
              <a:extLst>
                <a:ext uri="{FF2B5EF4-FFF2-40B4-BE49-F238E27FC236}">
                  <a16:creationId xmlns:a16="http://schemas.microsoft.com/office/drawing/2014/main" id="{AC82C4FA-E491-44AE-A4B5-07EE1113C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2165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1" name="Picture 17">
              <a:extLst>
                <a:ext uri="{FF2B5EF4-FFF2-40B4-BE49-F238E27FC236}">
                  <a16:creationId xmlns:a16="http://schemas.microsoft.com/office/drawing/2014/main" id="{9F124689-A48A-4D98-8180-A92F6BC1412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15391" y="6137934"/>
              <a:ext cx="68712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  <p:pic>
          <p:nvPicPr>
            <p:cNvPr id="22" name="Picture 19">
              <a:extLst>
                <a:ext uri="{FF2B5EF4-FFF2-40B4-BE49-F238E27FC236}">
                  <a16:creationId xmlns:a16="http://schemas.microsoft.com/office/drawing/2014/main" id="{595C916C-C26A-442E-85F9-364499F57D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59935" y="6137934"/>
              <a:ext cx="685800" cy="457200"/>
            </a:xfrm>
            <a:prstGeom prst="rect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363887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Structure of all activity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38" name="Picture 2" descr="Logo">
            <a:extLst>
              <a:ext uri="{FF2B5EF4-FFF2-40B4-BE49-F238E27FC236}">
                <a16:creationId xmlns:a16="http://schemas.microsoft.com/office/drawing/2014/main" id="{964E79ED-92F5-49AE-B050-B403A2BEC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505" y="3663146"/>
            <a:ext cx="2397917" cy="52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CaixaDeTexto 38">
            <a:extLst>
              <a:ext uri="{FF2B5EF4-FFF2-40B4-BE49-F238E27FC236}">
                <a16:creationId xmlns:a16="http://schemas.microsoft.com/office/drawing/2014/main" id="{29C4A6BE-46FA-456E-AB71-030C2F4884CD}"/>
              </a:ext>
            </a:extLst>
          </p:cNvPr>
          <p:cNvSpPr txBox="1"/>
          <p:nvPr/>
        </p:nvSpPr>
        <p:spPr>
          <a:xfrm>
            <a:off x="440277" y="1527720"/>
            <a:ext cx="847784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Based on the </a:t>
            </a:r>
            <a:r>
              <a:rPr lang="en-GB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experience from European Union Concerted Actions</a:t>
            </a:r>
            <a:endParaRPr lang="pt-PT" sz="2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40" name="Imagem 39">
            <a:extLst>
              <a:ext uri="{FF2B5EF4-FFF2-40B4-BE49-F238E27FC236}">
                <a16:creationId xmlns:a16="http://schemas.microsoft.com/office/drawing/2014/main" id="{69051EFD-A186-4016-9932-2FA7F217E1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0164" y="2257734"/>
            <a:ext cx="2558655" cy="601739"/>
          </a:xfrm>
          <a:prstGeom prst="rect">
            <a:avLst/>
          </a:prstGeom>
        </p:spPr>
      </p:pic>
      <p:pic>
        <p:nvPicPr>
          <p:cNvPr id="41" name="Picture 8">
            <a:extLst>
              <a:ext uri="{FF2B5EF4-FFF2-40B4-BE49-F238E27FC236}">
                <a16:creationId xmlns:a16="http://schemas.microsoft.com/office/drawing/2014/main" id="{76441A19-EC3E-4904-84E2-5203627F6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0580" y="3596521"/>
            <a:ext cx="2000251" cy="813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" name="Triângulo isósceles 41">
            <a:extLst>
              <a:ext uri="{FF2B5EF4-FFF2-40B4-BE49-F238E27FC236}">
                <a16:creationId xmlns:a16="http://schemas.microsoft.com/office/drawing/2014/main" id="{9E99DCCE-E320-4032-BC48-36B3AE264A43}"/>
              </a:ext>
            </a:extLst>
          </p:cNvPr>
          <p:cNvSpPr/>
          <p:nvPr/>
        </p:nvSpPr>
        <p:spPr>
          <a:xfrm>
            <a:off x="3916680" y="2859473"/>
            <a:ext cx="1263702" cy="967512"/>
          </a:xfrm>
          <a:prstGeom prst="triangle">
            <a:avLst>
              <a:gd name="adj" fmla="val 5103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42C06C00-EDE7-482D-81B1-DCC2C2E3A692}"/>
              </a:ext>
            </a:extLst>
          </p:cNvPr>
          <p:cNvSpPr txBox="1"/>
          <p:nvPr/>
        </p:nvSpPr>
        <p:spPr>
          <a:xfrm>
            <a:off x="293912" y="4669749"/>
            <a:ext cx="8770573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Enhance and structure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sharing of information and experience from national implementation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promote good practice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activities required of Member States</a:t>
            </a:r>
          </a:p>
          <a:p>
            <a:pPr marL="342900" indent="-342900" fontAlgn="base"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 encourage </a:t>
            </a:r>
            <a:r>
              <a:rPr lang="en-US" sz="20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dialogue between Member States </a:t>
            </a: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common approaches for the effective implementation of particular parts of those directives</a:t>
            </a:r>
            <a:endParaRPr lang="pt-PT" sz="20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892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Structure of all activity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13" name="Immagine 1">
            <a:extLst>
              <a:ext uri="{FF2B5EF4-FFF2-40B4-BE49-F238E27FC236}">
                <a16:creationId xmlns:a16="http://schemas.microsoft.com/office/drawing/2014/main" id="{5633BD50-74C8-4676-A2F0-AB9C2C1D25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026" y="5393718"/>
            <a:ext cx="1435364" cy="1394118"/>
          </a:xfrm>
          <a:prstGeom prst="ellipse">
            <a:avLst/>
          </a:prstGeom>
        </p:spPr>
      </p:pic>
      <p:pic>
        <p:nvPicPr>
          <p:cNvPr id="22" name="Picture 3" descr="A picture containing person, clothing, close&#10;&#10;Description automatically generated">
            <a:extLst>
              <a:ext uri="{FF2B5EF4-FFF2-40B4-BE49-F238E27FC236}">
                <a16:creationId xmlns:a16="http://schemas.microsoft.com/office/drawing/2014/main" id="{3CDF3CC1-34ED-4C31-9316-B5C4EB01CC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4026" y="3652699"/>
            <a:ext cx="1392383" cy="1430166"/>
          </a:xfrm>
          <a:prstGeom prst="ellipse">
            <a:avLst/>
          </a:prstGeom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9CEEC3A1-F9A8-4EB8-9F92-7FE69360A839}"/>
              </a:ext>
            </a:extLst>
          </p:cNvPr>
          <p:cNvSpPr txBox="1"/>
          <p:nvPr/>
        </p:nvSpPr>
        <p:spPr>
          <a:xfrm>
            <a:off x="786826" y="2650809"/>
            <a:ext cx="37384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b="1" dirty="0">
                <a:solidFill>
                  <a:srgbClr val="08224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Leading team</a:t>
            </a:r>
          </a:p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GB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 Technical Working Groups (WG)</a:t>
            </a:r>
            <a:endParaRPr lang="pt-PT" sz="16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A6A171C-BCD6-4E7E-B254-5D30118424D2}"/>
              </a:ext>
            </a:extLst>
          </p:cNvPr>
          <p:cNvSpPr txBox="1"/>
          <p:nvPr/>
        </p:nvSpPr>
        <p:spPr>
          <a:xfrm>
            <a:off x="2526440" y="3959157"/>
            <a:ext cx="3518760" cy="135421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b="1" dirty="0">
                <a:latin typeface="Calibri"/>
                <a:ea typeface="Calibri" panose="020F0502020204030204" pitchFamily="34" charset="0"/>
                <a:cs typeface="Arial"/>
              </a:rPr>
              <a:t>WG1</a:t>
            </a:r>
            <a:r>
              <a:rPr lang="en-GB" dirty="0">
                <a:latin typeface="Calibri"/>
                <a:ea typeface="Calibri" panose="020F0502020204030204" pitchFamily="34" charset="0"/>
                <a:cs typeface="Arial"/>
              </a:rPr>
              <a:t> - Energy </a:t>
            </a: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Arial"/>
              </a:rPr>
              <a:t>Efficiency Building Codes</a:t>
            </a:r>
            <a:r>
              <a:rPr lang="en-GB" dirty="0">
                <a:latin typeface="Calibri"/>
                <a:ea typeface="Calibri" panose="020F0502020204030204" pitchFamily="34" charset="0"/>
                <a:cs typeface="Arial"/>
              </a:rPr>
              <a:t> </a:t>
            </a:r>
            <a:r>
              <a:rPr lang="en-GB" b="1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Arial"/>
              </a:rPr>
              <a:t> </a:t>
            </a:r>
            <a:endParaRPr lang="pt-PT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/>
                <a:ea typeface="Calibri" panose="020F0502020204030204" pitchFamily="34" charset="0"/>
                <a:cs typeface="Arial"/>
              </a:rPr>
              <a:t>WG3 - </a:t>
            </a: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Arial"/>
              </a:rPr>
              <a:t>(buildings) Labelling and (experts) Training</a:t>
            </a:r>
            <a:endParaRPr lang="pt-PT" sz="1800" dirty="0">
              <a:effectLst/>
              <a:latin typeface="Calibri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5" name="Picture 10">
            <a:extLst>
              <a:ext uri="{FF2B5EF4-FFF2-40B4-BE49-F238E27FC236}">
                <a16:creationId xmlns:a16="http://schemas.microsoft.com/office/drawing/2014/main" id="{269B3665-77D3-45C0-89BC-CA07CCBA6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67" y="5281139"/>
            <a:ext cx="809718" cy="449245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12" descr="ADENE - Agência para Energia -">
            <a:extLst>
              <a:ext uri="{FF2B5EF4-FFF2-40B4-BE49-F238E27FC236}">
                <a16:creationId xmlns:a16="http://schemas.microsoft.com/office/drawing/2014/main" id="{80C9EE13-1C60-42D3-AF25-98D3C0BDB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402" y="3426047"/>
            <a:ext cx="809718" cy="442149"/>
          </a:xfrm>
          <a:prstGeom prst="rect">
            <a:avLst/>
          </a:prstGeom>
          <a:noFill/>
          <a:ln w="3175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CaixaDeTexto 26">
            <a:extLst>
              <a:ext uri="{FF2B5EF4-FFF2-40B4-BE49-F238E27FC236}">
                <a16:creationId xmlns:a16="http://schemas.microsoft.com/office/drawing/2014/main" id="{5F20709D-9755-44C5-BFF2-7B35494FBC25}"/>
              </a:ext>
            </a:extLst>
          </p:cNvPr>
          <p:cNvSpPr txBox="1"/>
          <p:nvPr/>
        </p:nvSpPr>
        <p:spPr>
          <a:xfrm>
            <a:off x="2577374" y="5690667"/>
            <a:ext cx="3103894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WG2 -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Building Renovation </a:t>
            </a:r>
            <a:endParaRPr lang="pt-PT" dirty="0"/>
          </a:p>
          <a:p>
            <a:pPr marL="285750" indent="-28575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WG4 -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Financing </a:t>
            </a:r>
            <a:endParaRPr lang="pt-PT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7397C257-4021-4026-A399-50F23F954EB7}"/>
              </a:ext>
            </a:extLst>
          </p:cNvPr>
          <p:cNvSpPr txBox="1"/>
          <p:nvPr/>
        </p:nvSpPr>
        <p:spPr>
          <a:xfrm>
            <a:off x="251536" y="1374556"/>
            <a:ext cx="8435263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Coordination team with experience from participating and managing different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topics at different EU concerted actions and </a:t>
            </a: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leading </a:t>
            </a:r>
            <a:r>
              <a:rPr lang="en-US" sz="18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different topics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Experts from 8 countries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with expertise in different areas in their countries/agencies</a:t>
            </a:r>
            <a:endParaRPr lang="en-US" sz="1800" dirty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AE9C3F7A-24A9-4178-93E8-031DCFC5B68C}"/>
              </a:ext>
            </a:extLst>
          </p:cNvPr>
          <p:cNvSpPr txBox="1"/>
          <p:nvPr/>
        </p:nvSpPr>
        <p:spPr>
          <a:xfrm>
            <a:off x="720308" y="4788048"/>
            <a:ext cx="176280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alibri"/>
                <a:ea typeface="Calibri" panose="020F0502020204030204" pitchFamily="34" charset="0"/>
                <a:cs typeface="Arial"/>
              </a:rPr>
              <a:t>Cláudia Monteiro</a:t>
            </a:r>
            <a:endParaRPr lang="pt-PT" sz="1400" dirty="0"/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8A4B93C-FC56-4D58-9A4C-F7EDCE25F76F}"/>
              </a:ext>
            </a:extLst>
          </p:cNvPr>
          <p:cNvSpPr txBox="1"/>
          <p:nvPr/>
        </p:nvSpPr>
        <p:spPr>
          <a:xfrm>
            <a:off x="720308" y="6542636"/>
            <a:ext cx="1762800" cy="30777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Calibri"/>
                <a:ea typeface="Calibri" panose="020F0502020204030204" pitchFamily="34" charset="0"/>
                <a:cs typeface="Arial"/>
              </a:rPr>
              <a:t>Anna Maria Sàlama</a:t>
            </a:r>
            <a:endParaRPr lang="pt-PT" sz="1400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7C3F606-A59B-4CE6-8BD4-7220BCB97417}"/>
              </a:ext>
            </a:extLst>
          </p:cNvPr>
          <p:cNvSpPr txBox="1"/>
          <p:nvPr/>
        </p:nvSpPr>
        <p:spPr>
          <a:xfrm>
            <a:off x="5871173" y="2650019"/>
            <a:ext cx="327282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b="1" dirty="0">
                <a:solidFill>
                  <a:srgbClr val="08224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Experts</a:t>
            </a:r>
          </a:p>
          <a:p>
            <a:pPr algn="ctr"/>
            <a:r>
              <a:rPr lang="en-GB" sz="16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[From 5 countries so far]</a:t>
            </a:r>
            <a:endParaRPr lang="pt-PT" sz="1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FF1ED616-231C-488F-8A8B-31CBD38293ED}"/>
              </a:ext>
            </a:extLst>
          </p:cNvPr>
          <p:cNvSpPr/>
          <p:nvPr/>
        </p:nvSpPr>
        <p:spPr>
          <a:xfrm>
            <a:off x="6088532" y="3950624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12F81D4-C4F0-4C8B-A5C5-00F0872B77F8}"/>
              </a:ext>
            </a:extLst>
          </p:cNvPr>
          <p:cNvSpPr txBox="1"/>
          <p:nvPr/>
        </p:nvSpPr>
        <p:spPr>
          <a:xfrm>
            <a:off x="7523632" y="3918138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17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2050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FF20968B-9BDC-4EDC-BA4C-0DDBFBB2B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3886095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Seta: Para a Direita 18">
            <a:extLst>
              <a:ext uri="{FF2B5EF4-FFF2-40B4-BE49-F238E27FC236}">
                <a16:creationId xmlns:a16="http://schemas.microsoft.com/office/drawing/2014/main" id="{A5B0E092-6B0F-40AA-A9D2-FC51592E3270}"/>
              </a:ext>
            </a:extLst>
          </p:cNvPr>
          <p:cNvSpPr/>
          <p:nvPr/>
        </p:nvSpPr>
        <p:spPr>
          <a:xfrm>
            <a:off x="6088532" y="4702580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8DD1DE6C-58E6-46A7-BE9B-38D288FEF931}"/>
              </a:ext>
            </a:extLst>
          </p:cNvPr>
          <p:cNvSpPr txBox="1"/>
          <p:nvPr/>
        </p:nvSpPr>
        <p:spPr>
          <a:xfrm>
            <a:off x="7523632" y="4670094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21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CCE5A1EA-C714-4128-BF79-AACEBF354F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4638051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Seta: Para a Direita 27">
            <a:extLst>
              <a:ext uri="{FF2B5EF4-FFF2-40B4-BE49-F238E27FC236}">
                <a16:creationId xmlns:a16="http://schemas.microsoft.com/office/drawing/2014/main" id="{CE426B11-314A-4A64-B4B1-DFAC5D7FEF56}"/>
              </a:ext>
            </a:extLst>
          </p:cNvPr>
          <p:cNvSpPr/>
          <p:nvPr/>
        </p:nvSpPr>
        <p:spPr>
          <a:xfrm>
            <a:off x="6088532" y="5537194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DAA3A44-13F7-47A9-8DB9-548A3C9BF2B2}"/>
              </a:ext>
            </a:extLst>
          </p:cNvPr>
          <p:cNvSpPr txBox="1"/>
          <p:nvPr/>
        </p:nvSpPr>
        <p:spPr>
          <a:xfrm>
            <a:off x="7523632" y="5504708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30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71EAC104-3A5D-46D9-B91F-35F4B76AA7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5472665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Seta: Para a Direita 30">
            <a:extLst>
              <a:ext uri="{FF2B5EF4-FFF2-40B4-BE49-F238E27FC236}">
                <a16:creationId xmlns:a16="http://schemas.microsoft.com/office/drawing/2014/main" id="{52F4B714-C4EE-4E77-B5F8-E7B80BECDC3D}"/>
              </a:ext>
            </a:extLst>
          </p:cNvPr>
          <p:cNvSpPr/>
          <p:nvPr/>
        </p:nvSpPr>
        <p:spPr>
          <a:xfrm>
            <a:off x="6088532" y="6143746"/>
            <a:ext cx="397933" cy="369332"/>
          </a:xfrm>
          <a:prstGeom prst="rightArrow">
            <a:avLst/>
          </a:prstGeom>
          <a:solidFill>
            <a:schemeClr val="bg1"/>
          </a:solidFill>
          <a:ln w="28575">
            <a:solidFill>
              <a:schemeClr val="accent2"/>
            </a:solidFill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15F01EA2-1F66-4933-841C-C2EE19A35722}"/>
              </a:ext>
            </a:extLst>
          </p:cNvPr>
          <p:cNvSpPr txBox="1"/>
          <p:nvPr/>
        </p:nvSpPr>
        <p:spPr>
          <a:xfrm>
            <a:off x="7523632" y="6111260"/>
            <a:ext cx="13487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</a:t>
            </a: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experts</a:t>
            </a:r>
            <a:endParaRPr lang="en-GB" sz="2000" dirty="0"/>
          </a:p>
        </p:txBody>
      </p:sp>
      <p:pic>
        <p:nvPicPr>
          <p:cNvPr id="33" name="Picture 2" descr="Learn From Experts - Beliefs Icon Clipart (#3833282) - PinClipart">
            <a:extLst>
              <a:ext uri="{FF2B5EF4-FFF2-40B4-BE49-F238E27FC236}">
                <a16:creationId xmlns:a16="http://schemas.microsoft.com/office/drawing/2014/main" id="{A014E826-29AE-4CBE-BA54-511472E522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355"/>
          <a:stretch/>
        </p:blipFill>
        <p:spPr bwMode="auto">
          <a:xfrm>
            <a:off x="6588131" y="6079217"/>
            <a:ext cx="833835" cy="45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918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/>
      <p:bldP spid="35" grpId="0" animBg="1"/>
      <p:bldP spid="37" grpId="0" animBg="1"/>
      <p:bldP spid="14" grpId="0"/>
      <p:bldP spid="3" grpId="0" animBg="1"/>
      <p:bldP spid="17" grpId="0"/>
      <p:bldP spid="19" grpId="0" animBg="1"/>
      <p:bldP spid="20" grpId="0"/>
      <p:bldP spid="28" grpId="0" animBg="1"/>
      <p:bldP spid="29" grpId="0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34627"/>
            <a:ext cx="8229600" cy="679299"/>
          </a:xfrm>
        </p:spPr>
        <p:txBody>
          <a:bodyPr/>
          <a:lstStyle/>
          <a:p>
            <a:r>
              <a:rPr lang="en-US" sz="3200" dirty="0"/>
              <a:t>Methodology and Action Plan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58ECE0F-5A6D-499E-9828-03244653E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166" y="2160040"/>
            <a:ext cx="4423833" cy="4389698"/>
          </a:xfrm>
          <a:prstGeom prst="rect">
            <a:avLst/>
          </a:prstGeom>
        </p:spPr>
      </p:pic>
      <p:sp>
        <p:nvSpPr>
          <p:cNvPr id="59" name="CaixaDeTexto 58">
            <a:extLst>
              <a:ext uri="{FF2B5EF4-FFF2-40B4-BE49-F238E27FC236}">
                <a16:creationId xmlns:a16="http://schemas.microsoft.com/office/drawing/2014/main" id="{27B07BA5-9363-48BF-A765-8E5B32B25352}"/>
              </a:ext>
            </a:extLst>
          </p:cNvPr>
          <p:cNvSpPr txBox="1"/>
          <p:nvPr/>
        </p:nvSpPr>
        <p:spPr>
          <a:xfrm>
            <a:off x="1775883" y="1792308"/>
            <a:ext cx="13716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Workflow</a:t>
            </a:r>
            <a:endParaRPr lang="en-GB" sz="2000" b="1" dirty="0"/>
          </a:p>
        </p:txBody>
      </p:sp>
      <p:sp>
        <p:nvSpPr>
          <p:cNvPr id="60" name="CaixaDeTexto 59">
            <a:extLst>
              <a:ext uri="{FF2B5EF4-FFF2-40B4-BE49-F238E27FC236}">
                <a16:creationId xmlns:a16="http://schemas.microsoft.com/office/drawing/2014/main" id="{6AA70823-43B6-48A6-BED9-DC41D5016786}"/>
              </a:ext>
            </a:extLst>
          </p:cNvPr>
          <p:cNvSpPr txBox="1"/>
          <p:nvPr/>
        </p:nvSpPr>
        <p:spPr>
          <a:xfrm>
            <a:off x="5113867" y="2698972"/>
            <a:ext cx="367453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Prepare to present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results from existing initiatives 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(best practices)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Perform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questions and surveys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Develop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small studies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Interviews</a:t>
            </a: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Invitation to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external speakers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Setup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additional topics / working groups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GB" sz="1800" dirty="0">
                <a:latin typeface="Calibri" panose="020F0502020204030204" pitchFamily="34" charset="0"/>
                <a:cs typeface="Calibri" panose="020F0502020204030204" pitchFamily="34" charset="0"/>
              </a:rPr>
              <a:t>Ad-hoc </a:t>
            </a:r>
            <a:r>
              <a:rPr lang="en-GB" sz="1800" b="1" dirty="0">
                <a:latin typeface="Calibri" panose="020F0502020204030204" pitchFamily="34" charset="0"/>
                <a:cs typeface="Calibri" panose="020F0502020204030204" pitchFamily="34" charset="0"/>
              </a:rPr>
              <a:t>meetings/webinars</a:t>
            </a:r>
          </a:p>
        </p:txBody>
      </p:sp>
      <p:sp>
        <p:nvSpPr>
          <p:cNvPr id="61" name="CaixaDeTexto 60">
            <a:extLst>
              <a:ext uri="{FF2B5EF4-FFF2-40B4-BE49-F238E27FC236}">
                <a16:creationId xmlns:a16="http://schemas.microsoft.com/office/drawing/2014/main" id="{869A1F7F-7489-4BD8-B4B6-9C6D6A11CF6E}"/>
              </a:ext>
            </a:extLst>
          </p:cNvPr>
          <p:cNvSpPr txBox="1"/>
          <p:nvPr/>
        </p:nvSpPr>
        <p:spPr>
          <a:xfrm>
            <a:off x="6722533" y="1781793"/>
            <a:ext cx="84878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1" dirty="0"/>
              <a:t>Tools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7079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097F8-E91A-455A-BDBB-E131970F3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66180"/>
            <a:ext cx="8229600" cy="679299"/>
          </a:xfrm>
        </p:spPr>
        <p:txBody>
          <a:bodyPr/>
          <a:lstStyle/>
          <a:p>
            <a:r>
              <a:rPr lang="en-US" sz="3200" b="1" kern="1200" dirty="0">
                <a:solidFill>
                  <a:schemeClr val="tx2"/>
                </a:solidFill>
                <a:latin typeface="Arial"/>
                <a:ea typeface="+mj-ea"/>
                <a:cs typeface="Arial"/>
              </a:rPr>
              <a:t>Deliverables and indicators</a:t>
            </a:r>
            <a:endParaRPr lang="en-BE" dirty="0"/>
          </a:p>
        </p:txBody>
      </p:sp>
      <p:pic>
        <p:nvPicPr>
          <p:cNvPr id="4" name="Picture 3" descr="meetMED_EU_fund_150dpi_3.png">
            <a:extLst>
              <a:ext uri="{FF2B5EF4-FFF2-40B4-BE49-F238E27FC236}">
                <a16:creationId xmlns:a16="http://schemas.microsoft.com/office/drawing/2014/main" id="{CF3378EF-08AE-4970-A85E-C716FD27E2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867" y="19734"/>
            <a:ext cx="633507" cy="664302"/>
          </a:xfrm>
          <a:prstGeom prst="rect">
            <a:avLst/>
          </a:prstGeom>
        </p:spPr>
      </p:pic>
      <p:sp>
        <p:nvSpPr>
          <p:cNvPr id="13" name="Rounded Rectangle 8"/>
          <p:cNvSpPr/>
          <p:nvPr/>
        </p:nvSpPr>
        <p:spPr>
          <a:xfrm>
            <a:off x="519900" y="1779519"/>
            <a:ext cx="5277177" cy="204741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Nova-Regular"/>
              </a:rPr>
              <a:t>D2.2 TASK FORCE NOTES</a:t>
            </a:r>
          </a:p>
          <a:p>
            <a:pPr algn="ctr"/>
            <a:endParaRPr lang="en-US" sz="300" b="1" dirty="0">
              <a:solidFill>
                <a:schemeClr val="tx1"/>
              </a:solidFill>
              <a:latin typeface="ProximaNova-Regular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Organization of the regional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annual seminars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including the event, concept note and agenda.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meetMED country experts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present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and case studies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the regional annual seminars. </a:t>
            </a: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Reports with summary of session results</a:t>
            </a:r>
          </a:p>
        </p:txBody>
      </p:sp>
      <p:sp>
        <p:nvSpPr>
          <p:cNvPr id="23" name="Rounded Rectangle 8"/>
          <p:cNvSpPr/>
          <p:nvPr/>
        </p:nvSpPr>
        <p:spPr>
          <a:xfrm>
            <a:off x="6370782" y="2281481"/>
            <a:ext cx="2316018" cy="332628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ProximaNova-Regular"/>
              </a:rPr>
              <a:t>D2.2 INDICATORS</a:t>
            </a:r>
          </a:p>
          <a:p>
            <a:pPr algn="ctr"/>
            <a:endParaRPr lang="en-US" sz="1400" b="1" dirty="0">
              <a:solidFill>
                <a:schemeClr val="bg1"/>
              </a:solidFill>
              <a:latin typeface="ProximaNova-Regular"/>
            </a:endParaRPr>
          </a:p>
          <a:p>
            <a:pPr algn="ctr"/>
            <a:r>
              <a:rPr lang="en-US" sz="1200" i="0" strike="noStrike" baseline="0" dirty="0">
                <a:latin typeface="Arial Black" panose="020B0A04020102020204" pitchFamily="34" charset="0"/>
                <a:cs typeface="Calibri" panose="020F0502020204030204" pitchFamily="34" charset="0"/>
              </a:rPr>
              <a:t>Number of relevant policies and measures </a:t>
            </a:r>
            <a:r>
              <a:rPr lang="en-US" sz="1400" i="0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proposed to national authorities for adoption</a:t>
            </a:r>
          </a:p>
          <a:p>
            <a:pPr algn="ctr"/>
            <a:endParaRPr lang="en-US" sz="1400" dirty="0">
              <a:solidFill>
                <a:schemeClr val="bg1"/>
              </a:solidFill>
              <a:latin typeface="ProximaNova-Regular"/>
            </a:endParaRPr>
          </a:p>
          <a:p>
            <a:pPr algn="ctr"/>
            <a:endParaRPr lang="en-US" sz="1400" b="1" dirty="0">
              <a:solidFill>
                <a:schemeClr val="bg1"/>
              </a:solidFill>
              <a:latin typeface="ProximaNova-Regular"/>
            </a:endParaRPr>
          </a:p>
          <a:p>
            <a:pPr algn="ctr"/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At least </a:t>
            </a:r>
            <a:r>
              <a:rPr lang="en-US" sz="1200" dirty="0">
                <a:latin typeface="Arial Black" panose="020B0A04020102020204" pitchFamily="34" charset="0"/>
                <a:cs typeface="Calibri" panose="020F0502020204030204" pitchFamily="34" charset="0"/>
              </a:rPr>
              <a:t>10 policies proposed for implementation </a:t>
            </a: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in 8 countries</a:t>
            </a:r>
          </a:p>
        </p:txBody>
      </p:sp>
      <p:sp>
        <p:nvSpPr>
          <p:cNvPr id="3" name="Seta: Para Baixo 2">
            <a:extLst>
              <a:ext uri="{FF2B5EF4-FFF2-40B4-BE49-F238E27FC236}">
                <a16:creationId xmlns:a16="http://schemas.microsoft.com/office/drawing/2014/main" id="{2A8218AD-D923-408F-8CEA-55EDA9A78E2B}"/>
              </a:ext>
            </a:extLst>
          </p:cNvPr>
          <p:cNvSpPr/>
          <p:nvPr/>
        </p:nvSpPr>
        <p:spPr>
          <a:xfrm>
            <a:off x="2979418" y="3224953"/>
            <a:ext cx="358140" cy="198120"/>
          </a:xfrm>
          <a:prstGeom prst="downArrow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ounded Rectangle 8">
            <a:extLst>
              <a:ext uri="{FF2B5EF4-FFF2-40B4-BE49-F238E27FC236}">
                <a16:creationId xmlns:a16="http://schemas.microsoft.com/office/drawing/2014/main" id="{45A9EED3-024D-4B68-B26D-7A834D62C886}"/>
              </a:ext>
            </a:extLst>
          </p:cNvPr>
          <p:cNvSpPr/>
          <p:nvPr/>
        </p:nvSpPr>
        <p:spPr>
          <a:xfrm>
            <a:off x="519900" y="4111239"/>
            <a:ext cx="5277177" cy="222267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ProximaNova-Regular"/>
              </a:rPr>
              <a:t>D2.2 GUIDELINES AND BEST PRACTICES ON ENERGY EFFICIENCY MEASURES IN BUILDINGS </a:t>
            </a:r>
          </a:p>
          <a:p>
            <a:pPr algn="ctr"/>
            <a:endParaRPr lang="en-US" sz="300" b="1" dirty="0">
              <a:solidFill>
                <a:schemeClr val="tx1"/>
              </a:solidFill>
              <a:latin typeface="ProximaNova-Regular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Core team will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draft the guidelines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energy efficiency measures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based on the results of the working groups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meetMED country experts will 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review and contribute to the guidelines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energy efficiency measures.</a:t>
            </a: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(On-going)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document embedding the findings from task 2.2</a:t>
            </a:r>
          </a:p>
        </p:txBody>
      </p:sp>
      <p:sp>
        <p:nvSpPr>
          <p:cNvPr id="11" name="Seta: Para Baixo 10">
            <a:extLst>
              <a:ext uri="{FF2B5EF4-FFF2-40B4-BE49-F238E27FC236}">
                <a16:creationId xmlns:a16="http://schemas.microsoft.com/office/drawing/2014/main" id="{7889CAFF-1F80-4ABF-9385-F033D2E9B2E3}"/>
              </a:ext>
            </a:extLst>
          </p:cNvPr>
          <p:cNvSpPr/>
          <p:nvPr/>
        </p:nvSpPr>
        <p:spPr>
          <a:xfrm>
            <a:off x="3055617" y="5727445"/>
            <a:ext cx="358140" cy="19812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7701CB9C-B6C8-44DF-85DB-D57F812C7B21}"/>
              </a:ext>
            </a:extLst>
          </p:cNvPr>
          <p:cNvSpPr/>
          <p:nvPr/>
        </p:nvSpPr>
        <p:spPr>
          <a:xfrm>
            <a:off x="7349721" y="4061291"/>
            <a:ext cx="358140" cy="198120"/>
          </a:xfrm>
          <a:prstGeom prst="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093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7E64B95A-30FC-DD44-BA28-90197B94F0B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9000"/>
          </a:blip>
          <a:srcRect t="9491"/>
          <a:stretch/>
        </p:blipFill>
        <p:spPr>
          <a:xfrm>
            <a:off x="-11117" y="658664"/>
            <a:ext cx="9155117" cy="6207072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3F1C9195-7387-7F45-A984-43D2C8DC6727}"/>
              </a:ext>
            </a:extLst>
          </p:cNvPr>
          <p:cNvSpPr/>
          <p:nvPr/>
        </p:nvSpPr>
        <p:spPr>
          <a:xfrm>
            <a:off x="0" y="635430"/>
            <a:ext cx="9144000" cy="5279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DFE5B3F3-0614-564A-8D41-7148B626CBB7}"/>
              </a:ext>
            </a:extLst>
          </p:cNvPr>
          <p:cNvSpPr txBox="1"/>
          <p:nvPr/>
        </p:nvSpPr>
        <p:spPr>
          <a:xfrm>
            <a:off x="577757" y="573439"/>
            <a:ext cx="78860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solidFill>
                  <a:schemeClr val="bg1"/>
                </a:solidFill>
              </a:rPr>
              <a:t>Concerted Action on Buildings </a:t>
            </a:r>
            <a:endParaRPr lang="it-IT" sz="28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2FB33719-A444-CC47-A041-838EFA9E7F72}"/>
              </a:ext>
            </a:extLst>
          </p:cNvPr>
          <p:cNvSpPr/>
          <p:nvPr/>
        </p:nvSpPr>
        <p:spPr>
          <a:xfrm>
            <a:off x="0" y="6602278"/>
            <a:ext cx="9144000" cy="26345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5C3C0E8-632C-B44C-B9D7-2D180D906ADE}"/>
              </a:ext>
            </a:extLst>
          </p:cNvPr>
          <p:cNvSpPr/>
          <p:nvPr/>
        </p:nvSpPr>
        <p:spPr>
          <a:xfrm>
            <a:off x="7763320" y="134554"/>
            <a:ext cx="1113295" cy="29574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75D6EA9-A9FE-4D40-A2F2-8663F3FAFBED}"/>
              </a:ext>
            </a:extLst>
          </p:cNvPr>
          <p:cNvSpPr txBox="1"/>
          <p:nvPr/>
        </p:nvSpPr>
        <p:spPr>
          <a:xfrm>
            <a:off x="432277" y="837784"/>
            <a:ext cx="14611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29 March 2022</a:t>
            </a:r>
          </a:p>
        </p:txBody>
      </p:sp>
      <p:sp>
        <p:nvSpPr>
          <p:cNvPr id="24" name="Rettangolo 1">
            <a:extLst>
              <a:ext uri="{FF2B5EF4-FFF2-40B4-BE49-F238E27FC236}">
                <a16:creationId xmlns:a16="http://schemas.microsoft.com/office/drawing/2014/main" id="{AFDAF3ED-6E38-4ADE-BE42-68F2869E43D3}"/>
              </a:ext>
            </a:extLst>
          </p:cNvPr>
          <p:cNvSpPr/>
          <p:nvPr/>
        </p:nvSpPr>
        <p:spPr>
          <a:xfrm>
            <a:off x="659817" y="1594361"/>
            <a:ext cx="749930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First </a:t>
            </a:r>
            <a:r>
              <a:rPr lang="fr-FR" b="1" dirty="0" err="1"/>
              <a:t>achievements</a:t>
            </a:r>
            <a:endParaRPr lang="fr-FR" b="1" dirty="0"/>
          </a:p>
          <a:p>
            <a:endParaRPr lang="fr-FR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1</a:t>
            </a:r>
            <a:r>
              <a:rPr lang="en-US" baseline="30000" dirty="0">
                <a:latin typeface="ProximaNova-Regular"/>
                <a:cs typeface="Arial"/>
              </a:rPr>
              <a:t>st</a:t>
            </a:r>
            <a:r>
              <a:rPr lang="en-US" dirty="0">
                <a:latin typeface="ProximaNova-Regular"/>
                <a:cs typeface="Arial"/>
              </a:rPr>
              <a:t> meeting – November 2021 - Introduction to Work Package 2 Activities &amp; Outcomes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Identification of team of experts from each target country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Mapping of topics for discussion and level of interest from target countries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ProximaNova-Regular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latin typeface="ProximaNova-Regular"/>
                <a:cs typeface="Arial"/>
              </a:rPr>
              <a:t>Next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Conclude list of experts (still 3 country remaining)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Further mapping of legislation, regulations, standards and practices within each of the 4 WG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Identify specific needs from each target county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latin typeface="ProximaNova-Regular"/>
                <a:cs typeface="Arial"/>
              </a:rPr>
              <a:t>Start mapping (as a 1</a:t>
            </a:r>
            <a:r>
              <a:rPr lang="en-US" baseline="30000" dirty="0">
                <a:latin typeface="ProximaNova-Regular"/>
                <a:cs typeface="Arial"/>
              </a:rPr>
              <a:t>st</a:t>
            </a:r>
            <a:r>
              <a:rPr lang="en-US" dirty="0">
                <a:latin typeface="ProximaNova-Regular"/>
                <a:cs typeface="Arial"/>
              </a:rPr>
              <a:t> approach) which policies can be proposed for each target country</a:t>
            </a:r>
          </a:p>
        </p:txBody>
      </p:sp>
    </p:spTree>
    <p:extLst>
      <p:ext uri="{BB962C8B-B14F-4D97-AF65-F5344CB8AC3E}">
        <p14:creationId xmlns:p14="http://schemas.microsoft.com/office/powerpoint/2010/main" val="3474740821"/>
      </p:ext>
    </p:extLst>
  </p:cSld>
  <p:clrMapOvr>
    <a:masterClrMapping/>
  </p:clrMapOvr>
</p:sld>
</file>

<file path=ppt/theme/theme1.xml><?xml version="1.0" encoding="utf-8"?>
<a:theme xmlns:a="http://schemas.openxmlformats.org/drawingml/2006/main" name="meetMED_Theme_2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meetMED color theme">
      <a:dk1>
        <a:sysClr val="windowText" lastClr="000000"/>
      </a:dk1>
      <a:lt1>
        <a:sysClr val="window" lastClr="FFFFFF"/>
      </a:lt1>
      <a:dk2>
        <a:srgbClr val="08224F"/>
      </a:dk2>
      <a:lt2>
        <a:srgbClr val="E0E0E0"/>
      </a:lt2>
      <a:accent1>
        <a:srgbClr val="189A3A"/>
      </a:accent1>
      <a:accent2>
        <a:srgbClr val="08224F"/>
      </a:accent2>
      <a:accent3>
        <a:srgbClr val="FECD09"/>
      </a:accent3>
      <a:accent4>
        <a:srgbClr val="0C6374"/>
      </a:accent4>
      <a:accent5>
        <a:srgbClr val="F06E2E"/>
      </a:accent5>
      <a:accent6>
        <a:srgbClr val="8DCB8C"/>
      </a:accent6>
      <a:hlink>
        <a:srgbClr val="0C6374"/>
      </a:hlink>
      <a:folHlink>
        <a:srgbClr val="F06E2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704846899F02B4CB5F8FDBF921F67A6" ma:contentTypeVersion="10" ma:contentTypeDescription="Criar um novo documento." ma:contentTypeScope="" ma:versionID="dfd510a150989c1bb76806667a66e23d">
  <xsd:schema xmlns:xsd="http://www.w3.org/2001/XMLSchema" xmlns:xs="http://www.w3.org/2001/XMLSchema" xmlns:p="http://schemas.microsoft.com/office/2006/metadata/properties" xmlns:ns2="5f271e6b-7af6-4c9c-ba93-8b5bd96b329d" xmlns:ns3="6de95a8d-6714-422e-a12a-4d721ed09d0a" targetNamespace="http://schemas.microsoft.com/office/2006/metadata/properties" ma:root="true" ma:fieldsID="8a30538434fad4b9adae2f7a61fba954" ns2:_="" ns3:_="">
    <xsd:import namespace="5f271e6b-7af6-4c9c-ba93-8b5bd96b329d"/>
    <xsd:import namespace="6de95a8d-6714-422e-a12a-4d721ed09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271e6b-7af6-4c9c-ba93-8b5bd96b32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95a8d-6714-422e-a12a-4d721ed09d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769195-B085-4479-BA9F-8765851CD97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97A1AD-F9F4-419B-828E-800BF6AB84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0F7D52-5E57-4CD7-AA2B-1ECDE7EC2F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271e6b-7af6-4c9c-ba93-8b5bd96b329d"/>
    <ds:schemaRef ds:uri="6de95a8d-6714-422e-a12a-4d721ed09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meetMED_Theme_2.thmx</Template>
  <TotalTime>1801</TotalTime>
  <Words>508</Words>
  <Application>Microsoft Office PowerPoint</Application>
  <PresentationFormat>Apresentação no Ecrã (4:3)</PresentationFormat>
  <Paragraphs>84</Paragraphs>
  <Slides>6</Slides>
  <Notes>4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Proxima Nova Extra Bold</vt:lpstr>
      <vt:lpstr>ProximaNova-Regular</vt:lpstr>
      <vt:lpstr>Wingdings</vt:lpstr>
      <vt:lpstr>meetMED_Theme_2</vt:lpstr>
      <vt:lpstr>Custom Design</vt:lpstr>
      <vt:lpstr>Apresentação do PowerPoint</vt:lpstr>
      <vt:lpstr>Structure of all activity</vt:lpstr>
      <vt:lpstr>Structure of all activity</vt:lpstr>
      <vt:lpstr>Methodology and Action Plan</vt:lpstr>
      <vt:lpstr>Deliverables and indicators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Filipa</dc:creator>
  <cp:lastModifiedBy>ADENE</cp:lastModifiedBy>
  <cp:revision>115</cp:revision>
  <cp:lastPrinted>2021-04-07T10:49:43Z</cp:lastPrinted>
  <dcterms:created xsi:type="dcterms:W3CDTF">2018-09-19T13:21:33Z</dcterms:created>
  <dcterms:modified xsi:type="dcterms:W3CDTF">2022-03-25T10:20:29Z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0x010100F704846899F02B4CB5F8FDBF921F67A6</vt:lpwstr>
  </property>
</Properties>
</file>