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1"/>
  </p:notesMasterIdLst>
  <p:handoutMasterIdLst>
    <p:handoutMasterId r:id="rId12"/>
  </p:handoutMasterIdLst>
  <p:sldIdLst>
    <p:sldId id="284" r:id="rId6"/>
    <p:sldId id="617" r:id="rId7"/>
    <p:sldId id="625" r:id="rId8"/>
    <p:sldId id="626" r:id="rId9"/>
    <p:sldId id="624" r:id="rId10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e Giallombardo" initials="AG" lastIdx="3" clrIdx="0">
    <p:extLst>
      <p:ext uri="{19B8F6BF-5375-455C-9EA6-DF929625EA0E}">
        <p15:presenceInfo xmlns:p15="http://schemas.microsoft.com/office/powerpoint/2012/main" userId="8eaf304e2ee27c72" providerId="Windows Live"/>
      </p:ext>
    </p:extLst>
  </p:cmAuthor>
  <p:cmAuthor id="2" name="yasmeen.oraby@rcreee.org" initials="y" lastIdx="1" clrIdx="1">
    <p:extLst>
      <p:ext uri="{19B8F6BF-5375-455C-9EA6-DF929625EA0E}">
        <p15:presenceInfo xmlns:p15="http://schemas.microsoft.com/office/powerpoint/2012/main" userId="yasmeen.oraby@rcreee.or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9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4C18AF-9A91-482A-8C4C-2F2865959BB1}" v="2" dt="2022-03-30T13:17:49.9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3110" autoAdjust="0"/>
  </p:normalViewPr>
  <p:slideViewPr>
    <p:cSldViewPr snapToGrid="0" snapToObjects="1">
      <p:cViewPr varScale="1">
        <p:scale>
          <a:sx n="94" d="100"/>
          <a:sy n="94" d="100"/>
        </p:scale>
        <p:origin x="146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or  Antunes" userId="bbc30639-af2b-44ed-83fb-dd8a7cf46078" providerId="ADAL" clId="{234C18AF-9A91-482A-8C4C-2F2865959BB1}"/>
    <pc:docChg chg="undo custSel addSld delSld modSld">
      <pc:chgData name="Leonor  Antunes" userId="bbc30639-af2b-44ed-83fb-dd8a7cf46078" providerId="ADAL" clId="{234C18AF-9A91-482A-8C4C-2F2865959BB1}" dt="2022-03-30T14:09:47.315" v="1384" actId="6549"/>
      <pc:docMkLst>
        <pc:docMk/>
      </pc:docMkLst>
      <pc:sldChg chg="delSp modSp mod">
        <pc:chgData name="Leonor  Antunes" userId="bbc30639-af2b-44ed-83fb-dd8a7cf46078" providerId="ADAL" clId="{234C18AF-9A91-482A-8C4C-2F2865959BB1}" dt="2022-03-30T12:55:55.441" v="63" actId="1076"/>
        <pc:sldMkLst>
          <pc:docMk/>
          <pc:sldMk cId="3638878707" sldId="284"/>
        </pc:sldMkLst>
        <pc:spChg chg="mod">
          <ac:chgData name="Leonor  Antunes" userId="bbc30639-af2b-44ed-83fb-dd8a7cf46078" providerId="ADAL" clId="{234C18AF-9A91-482A-8C4C-2F2865959BB1}" dt="2022-03-30T12:55:08.549" v="1" actId="1076"/>
          <ac:spMkLst>
            <pc:docMk/>
            <pc:sldMk cId="3638878707" sldId="284"/>
            <ac:spMk id="7" creationId="{DFE5B3F3-0614-564A-8D41-7148B626CBB7}"/>
          </ac:spMkLst>
        </pc:spChg>
        <pc:spChg chg="mod">
          <ac:chgData name="Leonor  Antunes" userId="bbc30639-af2b-44ed-83fb-dd8a7cf46078" providerId="ADAL" clId="{234C18AF-9A91-482A-8C4C-2F2865959BB1}" dt="2022-03-30T12:55:55.441" v="63" actId="1076"/>
          <ac:spMkLst>
            <pc:docMk/>
            <pc:sldMk cId="3638878707" sldId="284"/>
            <ac:spMk id="23" creationId="{13FE7BA1-6790-41C0-9C04-BE1755C916FA}"/>
          </ac:spMkLst>
        </pc:spChg>
        <pc:picChg chg="del">
          <ac:chgData name="Leonor  Antunes" userId="bbc30639-af2b-44ed-83fb-dd8a7cf46078" providerId="ADAL" clId="{234C18AF-9A91-482A-8C4C-2F2865959BB1}" dt="2022-03-30T12:55:11.561" v="2" actId="478"/>
          <ac:picMkLst>
            <pc:docMk/>
            <pc:sldMk cId="3638878707" sldId="284"/>
            <ac:picMk id="8" creationId="{6C9D303C-E859-4ED0-8564-E6C737E0B7CC}"/>
          </ac:picMkLst>
        </pc:picChg>
      </pc:sldChg>
      <pc:sldChg chg="del">
        <pc:chgData name="Leonor  Antunes" userId="bbc30639-af2b-44ed-83fb-dd8a7cf46078" providerId="ADAL" clId="{234C18AF-9A91-482A-8C4C-2F2865959BB1}" dt="2022-03-30T12:57:22.634" v="64" actId="47"/>
        <pc:sldMkLst>
          <pc:docMk/>
          <pc:sldMk cId="2780892016" sldId="609"/>
        </pc:sldMkLst>
      </pc:sldChg>
      <pc:sldChg chg="addSp delSp modSp mod">
        <pc:chgData name="Leonor  Antunes" userId="bbc30639-af2b-44ed-83fb-dd8a7cf46078" providerId="ADAL" clId="{234C18AF-9A91-482A-8C4C-2F2865959BB1}" dt="2022-03-30T14:09:47.315" v="1384" actId="6549"/>
        <pc:sldMkLst>
          <pc:docMk/>
          <pc:sldMk cId="3659187477" sldId="617"/>
        </pc:sldMkLst>
        <pc:spChg chg="del">
          <ac:chgData name="Leonor  Antunes" userId="bbc30639-af2b-44ed-83fb-dd8a7cf46078" providerId="ADAL" clId="{234C18AF-9A91-482A-8C4C-2F2865959BB1}" dt="2022-03-30T12:57:28.260" v="67" actId="478"/>
          <ac:spMkLst>
            <pc:docMk/>
            <pc:sldMk cId="3659187477" sldId="617"/>
            <ac:spMk id="2" creationId="{D68097F8-E91A-455A-BDBB-E131970F355C}"/>
          </ac:spMkLst>
        </pc:spChg>
        <pc:spChg chg="add del mod">
          <ac:chgData name="Leonor  Antunes" userId="bbc30639-af2b-44ed-83fb-dd8a7cf46078" providerId="ADAL" clId="{234C18AF-9A91-482A-8C4C-2F2865959BB1}" dt="2022-03-30T12:57:30.623" v="68" actId="478"/>
          <ac:spMkLst>
            <pc:docMk/>
            <pc:sldMk cId="3659187477" sldId="617"/>
            <ac:spMk id="5" creationId="{48924F8D-D70D-425D-9271-C46B5DF27888}"/>
          </ac:spMkLst>
        </pc:spChg>
        <pc:spChg chg="add mod">
          <ac:chgData name="Leonor  Antunes" userId="bbc30639-af2b-44ed-83fb-dd8a7cf46078" providerId="ADAL" clId="{234C18AF-9A91-482A-8C4C-2F2865959BB1}" dt="2022-03-30T12:57:45.521" v="72" actId="1076"/>
          <ac:spMkLst>
            <pc:docMk/>
            <pc:sldMk cId="3659187477" sldId="617"/>
            <ac:spMk id="7" creationId="{736A0B10-B0C5-4443-9DB7-74964DC5601A}"/>
          </ac:spMkLst>
        </pc:spChg>
        <pc:spChg chg="add mod">
          <ac:chgData name="Leonor  Antunes" userId="bbc30639-af2b-44ed-83fb-dd8a7cf46078" providerId="ADAL" clId="{234C18AF-9A91-482A-8C4C-2F2865959BB1}" dt="2022-03-30T13:31:35.673" v="588" actId="1076"/>
          <ac:spMkLst>
            <pc:docMk/>
            <pc:sldMk cId="3659187477" sldId="617"/>
            <ac:spMk id="8" creationId="{C470F790-AF61-44A3-827C-02C7F90B279B}"/>
          </ac:spMkLst>
        </pc:spChg>
        <pc:spChg chg="mod">
          <ac:chgData name="Leonor  Antunes" userId="bbc30639-af2b-44ed-83fb-dd8a7cf46078" providerId="ADAL" clId="{234C18AF-9A91-482A-8C4C-2F2865959BB1}" dt="2022-03-30T14:09:47.315" v="1384" actId="6549"/>
          <ac:spMkLst>
            <pc:docMk/>
            <pc:sldMk cId="3659187477" sldId="617"/>
            <ac:spMk id="34" creationId="{7397C257-4021-4026-A399-50F23F954EB7}"/>
          </ac:spMkLst>
        </pc:spChg>
      </pc:sldChg>
      <pc:sldChg chg="del">
        <pc:chgData name="Leonor  Antunes" userId="bbc30639-af2b-44ed-83fb-dd8a7cf46078" providerId="ADAL" clId="{234C18AF-9A91-482A-8C4C-2F2865959BB1}" dt="2022-03-30T14:09:33.958" v="1383" actId="47"/>
        <pc:sldMkLst>
          <pc:docMk/>
          <pc:sldMk cId="2270798773" sldId="618"/>
        </pc:sldMkLst>
      </pc:sldChg>
      <pc:sldChg chg="del">
        <pc:chgData name="Leonor  Antunes" userId="bbc30639-af2b-44ed-83fb-dd8a7cf46078" providerId="ADAL" clId="{234C18AF-9A91-482A-8C4C-2F2865959BB1}" dt="2022-03-30T12:57:23.661" v="65" actId="47"/>
        <pc:sldMkLst>
          <pc:docMk/>
          <pc:sldMk cId="3087896956" sldId="620"/>
        </pc:sldMkLst>
      </pc:sldChg>
      <pc:sldChg chg="del">
        <pc:chgData name="Leonor  Antunes" userId="bbc30639-af2b-44ed-83fb-dd8a7cf46078" providerId="ADAL" clId="{234C18AF-9A91-482A-8C4C-2F2865959BB1}" dt="2022-03-30T13:54:35.827" v="1102" actId="47"/>
        <pc:sldMkLst>
          <pc:docMk/>
          <pc:sldMk cId="1776057724" sldId="621"/>
        </pc:sldMkLst>
      </pc:sldChg>
      <pc:sldChg chg="del">
        <pc:chgData name="Leonor  Antunes" userId="bbc30639-af2b-44ed-83fb-dd8a7cf46078" providerId="ADAL" clId="{234C18AF-9A91-482A-8C4C-2F2865959BB1}" dt="2022-03-30T13:54:31.340" v="1101" actId="47"/>
        <pc:sldMkLst>
          <pc:docMk/>
          <pc:sldMk cId="3797247699" sldId="622"/>
        </pc:sldMkLst>
      </pc:sldChg>
      <pc:sldChg chg="del">
        <pc:chgData name="Leonor  Antunes" userId="bbc30639-af2b-44ed-83fb-dd8a7cf46078" providerId="ADAL" clId="{234C18AF-9A91-482A-8C4C-2F2865959BB1}" dt="2022-03-30T12:57:24.562" v="66" actId="47"/>
        <pc:sldMkLst>
          <pc:docMk/>
          <pc:sldMk cId="4157924983" sldId="623"/>
        </pc:sldMkLst>
      </pc:sldChg>
      <pc:sldChg chg="modSp mod">
        <pc:chgData name="Leonor  Antunes" userId="bbc30639-af2b-44ed-83fb-dd8a7cf46078" providerId="ADAL" clId="{234C18AF-9A91-482A-8C4C-2F2865959BB1}" dt="2022-03-30T13:54:08.211" v="1073" actId="20577"/>
        <pc:sldMkLst>
          <pc:docMk/>
          <pc:sldMk cId="4055861442" sldId="624"/>
        </pc:sldMkLst>
        <pc:spChg chg="mod">
          <ac:chgData name="Leonor  Antunes" userId="bbc30639-af2b-44ed-83fb-dd8a7cf46078" providerId="ADAL" clId="{234C18AF-9A91-482A-8C4C-2F2865959BB1}" dt="2022-03-30T13:54:08.211" v="1073" actId="20577"/>
          <ac:spMkLst>
            <pc:docMk/>
            <pc:sldMk cId="4055861442" sldId="624"/>
            <ac:spMk id="23" creationId="{13FE7BA1-6790-41C0-9C04-BE1755C916FA}"/>
          </ac:spMkLst>
        </pc:spChg>
      </pc:sldChg>
      <pc:sldChg chg="modSp add mod">
        <pc:chgData name="Leonor  Antunes" userId="bbc30639-af2b-44ed-83fb-dd8a7cf46078" providerId="ADAL" clId="{234C18AF-9A91-482A-8C4C-2F2865959BB1}" dt="2022-03-30T14:09:20.560" v="1382" actId="113"/>
        <pc:sldMkLst>
          <pc:docMk/>
          <pc:sldMk cId="3749634086" sldId="625"/>
        </pc:sldMkLst>
        <pc:spChg chg="mod">
          <ac:chgData name="Leonor  Antunes" userId="bbc30639-af2b-44ed-83fb-dd8a7cf46078" providerId="ADAL" clId="{234C18AF-9A91-482A-8C4C-2F2865959BB1}" dt="2022-03-30T13:44:13.089" v="852" actId="20577"/>
          <ac:spMkLst>
            <pc:docMk/>
            <pc:sldMk cId="3749634086" sldId="625"/>
            <ac:spMk id="8" creationId="{C470F790-AF61-44A3-827C-02C7F90B279B}"/>
          </ac:spMkLst>
        </pc:spChg>
        <pc:spChg chg="mod">
          <ac:chgData name="Leonor  Antunes" userId="bbc30639-af2b-44ed-83fb-dd8a7cf46078" providerId="ADAL" clId="{234C18AF-9A91-482A-8C4C-2F2865959BB1}" dt="2022-03-30T14:09:20.560" v="1382" actId="113"/>
          <ac:spMkLst>
            <pc:docMk/>
            <pc:sldMk cId="3749634086" sldId="625"/>
            <ac:spMk id="34" creationId="{7397C257-4021-4026-A399-50F23F954EB7}"/>
          </ac:spMkLst>
        </pc:spChg>
      </pc:sldChg>
      <pc:sldChg chg="modSp add mod">
        <pc:chgData name="Leonor  Antunes" userId="bbc30639-af2b-44ed-83fb-dd8a7cf46078" providerId="ADAL" clId="{234C18AF-9A91-482A-8C4C-2F2865959BB1}" dt="2022-03-30T13:55:09.219" v="1109" actId="948"/>
        <pc:sldMkLst>
          <pc:docMk/>
          <pc:sldMk cId="871665884" sldId="626"/>
        </pc:sldMkLst>
        <pc:spChg chg="mod">
          <ac:chgData name="Leonor  Antunes" userId="bbc30639-af2b-44ed-83fb-dd8a7cf46078" providerId="ADAL" clId="{234C18AF-9A91-482A-8C4C-2F2865959BB1}" dt="2022-03-30T13:54:27.186" v="1100" actId="5793"/>
          <ac:spMkLst>
            <pc:docMk/>
            <pc:sldMk cId="871665884" sldId="626"/>
            <ac:spMk id="8" creationId="{C470F790-AF61-44A3-827C-02C7F90B279B}"/>
          </ac:spMkLst>
        </pc:spChg>
        <pc:spChg chg="mod">
          <ac:chgData name="Leonor  Antunes" userId="bbc30639-af2b-44ed-83fb-dd8a7cf46078" providerId="ADAL" clId="{234C18AF-9A91-482A-8C4C-2F2865959BB1}" dt="2022-03-30T13:55:09.219" v="1109" actId="948"/>
          <ac:spMkLst>
            <pc:docMk/>
            <pc:sldMk cId="871665884" sldId="626"/>
            <ac:spMk id="34" creationId="{7397C257-4021-4026-A399-50F23F954EB7}"/>
          </ac:spMkLst>
        </pc:spChg>
      </pc:sldChg>
    </pc:docChg>
  </pc:docChgLst>
  <pc:docChgLst>
    <pc:chgData name="Rui Fragoso" userId="13c51dbe-c107-42b6-8faa-9b2a9659de86" providerId="ADAL" clId="{93D852B9-BEE4-43F7-A7AA-D6BF26623031}"/>
    <pc:docChg chg="custSel addSld modSld sldOrd">
      <pc:chgData name="Rui Fragoso" userId="13c51dbe-c107-42b6-8faa-9b2a9659de86" providerId="ADAL" clId="{93D852B9-BEE4-43F7-A7AA-D6BF26623031}" dt="2022-03-29T14:05:03.771" v="212" actId="1076"/>
      <pc:docMkLst>
        <pc:docMk/>
      </pc:docMkLst>
      <pc:sldChg chg="modSp mod">
        <pc:chgData name="Rui Fragoso" userId="13c51dbe-c107-42b6-8faa-9b2a9659de86" providerId="ADAL" clId="{93D852B9-BEE4-43F7-A7AA-D6BF26623031}" dt="2022-03-29T13:42:38.795" v="114" actId="404"/>
        <pc:sldMkLst>
          <pc:docMk/>
          <pc:sldMk cId="3659187477" sldId="617"/>
        </pc:sldMkLst>
        <pc:spChg chg="mod">
          <ac:chgData name="Rui Fragoso" userId="13c51dbe-c107-42b6-8faa-9b2a9659de86" providerId="ADAL" clId="{93D852B9-BEE4-43F7-A7AA-D6BF26623031}" dt="2022-03-29T13:42:38.795" v="114" actId="404"/>
          <ac:spMkLst>
            <pc:docMk/>
            <pc:sldMk cId="3659187477" sldId="617"/>
            <ac:spMk id="2" creationId="{D68097F8-E91A-455A-BDBB-E131970F355C}"/>
          </ac:spMkLst>
        </pc:spChg>
        <pc:spChg chg="mod">
          <ac:chgData name="Rui Fragoso" userId="13c51dbe-c107-42b6-8faa-9b2a9659de86" providerId="ADAL" clId="{93D852B9-BEE4-43F7-A7AA-D6BF26623031}" dt="2022-03-29T12:47:44.027" v="56" actId="20577"/>
          <ac:spMkLst>
            <pc:docMk/>
            <pc:sldMk cId="3659187477" sldId="617"/>
            <ac:spMk id="34" creationId="{7397C257-4021-4026-A399-50F23F954EB7}"/>
          </ac:spMkLst>
        </pc:spChg>
      </pc:sldChg>
      <pc:sldChg chg="delSp modSp add mod ord">
        <pc:chgData name="Rui Fragoso" userId="13c51dbe-c107-42b6-8faa-9b2a9659de86" providerId="ADAL" clId="{93D852B9-BEE4-43F7-A7AA-D6BF26623031}" dt="2022-03-29T14:05:03.771" v="212" actId="1076"/>
        <pc:sldMkLst>
          <pc:docMk/>
          <pc:sldMk cId="4055861442" sldId="624"/>
        </pc:sldMkLst>
        <pc:spChg chg="mod">
          <ac:chgData name="Rui Fragoso" userId="13c51dbe-c107-42b6-8faa-9b2a9659de86" providerId="ADAL" clId="{93D852B9-BEE4-43F7-A7AA-D6BF26623031}" dt="2022-03-29T14:05:03.771" v="212" actId="1076"/>
          <ac:spMkLst>
            <pc:docMk/>
            <pc:sldMk cId="4055861442" sldId="624"/>
            <ac:spMk id="23" creationId="{13FE7BA1-6790-41C0-9C04-BE1755C916FA}"/>
          </ac:spMkLst>
        </pc:spChg>
        <pc:picChg chg="mod">
          <ac:chgData name="Rui Fragoso" userId="13c51dbe-c107-42b6-8faa-9b2a9659de86" providerId="ADAL" clId="{93D852B9-BEE4-43F7-A7AA-D6BF26623031}" dt="2022-03-29T14:05:01.257" v="211" actId="1076"/>
          <ac:picMkLst>
            <pc:docMk/>
            <pc:sldMk cId="4055861442" sldId="624"/>
            <ac:picMk id="5" creationId="{7E64B95A-30FC-DD44-BA28-90197B94F0B4}"/>
          </ac:picMkLst>
        </pc:picChg>
        <pc:picChg chg="del">
          <ac:chgData name="Rui Fragoso" userId="13c51dbe-c107-42b6-8faa-9b2a9659de86" providerId="ADAL" clId="{93D852B9-BEE4-43F7-A7AA-D6BF26623031}" dt="2022-03-29T14:03:51.117" v="118" actId="478"/>
          <ac:picMkLst>
            <pc:docMk/>
            <pc:sldMk cId="4055861442" sldId="624"/>
            <ac:picMk id="8" creationId="{6C9D303C-E859-4ED0-8564-E6C737E0B7CC}"/>
          </ac:picMkLst>
        </pc:picChg>
      </pc:sldChg>
    </pc:docChg>
  </pc:docChgLst>
  <pc:docChgLst>
    <pc:chgData name="Leonor  Antunes" userId="bbc30639-af2b-44ed-83fb-dd8a7cf46078" providerId="ADAL" clId="{28A9B393-8E01-4AC0-9C90-3C5C3DFD6FD5}"/>
    <pc:docChg chg="undo custSel modSld">
      <pc:chgData name="Leonor  Antunes" userId="bbc30639-af2b-44ed-83fb-dd8a7cf46078" providerId="ADAL" clId="{28A9B393-8E01-4AC0-9C90-3C5C3DFD6FD5}" dt="2022-03-28T20:52:03.091" v="482"/>
      <pc:docMkLst>
        <pc:docMk/>
      </pc:docMkLst>
      <pc:sldChg chg="modSp mod">
        <pc:chgData name="Leonor  Antunes" userId="bbc30639-af2b-44ed-83fb-dd8a7cf46078" providerId="ADAL" clId="{28A9B393-8E01-4AC0-9C90-3C5C3DFD6FD5}" dt="2022-03-28T20:44:47.258" v="289" actId="20577"/>
        <pc:sldMkLst>
          <pc:docMk/>
          <pc:sldMk cId="2780892016" sldId="609"/>
        </pc:sldMkLst>
        <pc:spChg chg="mod">
          <ac:chgData name="Leonor  Antunes" userId="bbc30639-af2b-44ed-83fb-dd8a7cf46078" providerId="ADAL" clId="{28A9B393-8E01-4AC0-9C90-3C5C3DFD6FD5}" dt="2022-03-28T20:44:47.258" v="289" actId="20577"/>
          <ac:spMkLst>
            <pc:docMk/>
            <pc:sldMk cId="2780892016" sldId="609"/>
            <ac:spMk id="17" creationId="{7AD69D71-61A9-4073-A16D-33C2D64A51B9}"/>
          </ac:spMkLst>
        </pc:spChg>
        <pc:spChg chg="mod">
          <ac:chgData name="Leonor  Antunes" userId="bbc30639-af2b-44ed-83fb-dd8a7cf46078" providerId="ADAL" clId="{28A9B393-8E01-4AC0-9C90-3C5C3DFD6FD5}" dt="2022-03-28T20:44:43.663" v="287" actId="20577"/>
          <ac:spMkLst>
            <pc:docMk/>
            <pc:sldMk cId="2780892016" sldId="609"/>
            <ac:spMk id="20" creationId="{1A00D03A-6DDB-4086-809D-EE22856C9BF2}"/>
          </ac:spMkLst>
        </pc:spChg>
      </pc:sldChg>
      <pc:sldChg chg="modSp mod">
        <pc:chgData name="Leonor  Antunes" userId="bbc30639-af2b-44ed-83fb-dd8a7cf46078" providerId="ADAL" clId="{28A9B393-8E01-4AC0-9C90-3C5C3DFD6FD5}" dt="2022-03-28T20:50:26.191" v="470" actId="20577"/>
        <pc:sldMkLst>
          <pc:docMk/>
          <pc:sldMk cId="3659187477" sldId="617"/>
        </pc:sldMkLst>
        <pc:spChg chg="mod">
          <ac:chgData name="Leonor  Antunes" userId="bbc30639-af2b-44ed-83fb-dd8a7cf46078" providerId="ADAL" clId="{28A9B393-8E01-4AC0-9C90-3C5C3DFD6FD5}" dt="2022-03-28T20:50:26.191" v="470" actId="20577"/>
          <ac:spMkLst>
            <pc:docMk/>
            <pc:sldMk cId="3659187477" sldId="617"/>
            <ac:spMk id="34" creationId="{7397C257-4021-4026-A399-50F23F954EB7}"/>
          </ac:spMkLst>
        </pc:spChg>
      </pc:sldChg>
      <pc:sldChg chg="modSp mod modAnim">
        <pc:chgData name="Leonor  Antunes" userId="bbc30639-af2b-44ed-83fb-dd8a7cf46078" providerId="ADAL" clId="{28A9B393-8E01-4AC0-9C90-3C5C3DFD6FD5}" dt="2022-03-28T20:52:03.091" v="482"/>
        <pc:sldMkLst>
          <pc:docMk/>
          <pc:sldMk cId="2270798773" sldId="618"/>
        </pc:sldMkLst>
        <pc:spChg chg="mod">
          <ac:chgData name="Leonor  Antunes" userId="bbc30639-af2b-44ed-83fb-dd8a7cf46078" providerId="ADAL" clId="{28A9B393-8E01-4AC0-9C90-3C5C3DFD6FD5}" dt="2022-03-28T14:06:55.361" v="4" actId="14100"/>
          <ac:spMkLst>
            <pc:docMk/>
            <pc:sldMk cId="2270798773" sldId="618"/>
            <ac:spMk id="2" creationId="{D68097F8-E91A-455A-BDBB-E131970F355C}"/>
          </ac:spMkLst>
        </pc:spChg>
        <pc:spChg chg="mod">
          <ac:chgData name="Leonor  Antunes" userId="bbc30639-af2b-44ed-83fb-dd8a7cf46078" providerId="ADAL" clId="{28A9B393-8E01-4AC0-9C90-3C5C3DFD6FD5}" dt="2022-03-28T20:51:54.510" v="481" actId="20577"/>
          <ac:spMkLst>
            <pc:docMk/>
            <pc:sldMk cId="2270798773" sldId="618"/>
            <ac:spMk id="8" creationId="{96527AA0-5DA7-45EC-ADF7-00C3ECE67765}"/>
          </ac:spMkLst>
        </pc:spChg>
        <pc:spChg chg="mod">
          <ac:chgData name="Leonor  Antunes" userId="bbc30639-af2b-44ed-83fb-dd8a7cf46078" providerId="ADAL" clId="{28A9B393-8E01-4AC0-9C90-3C5C3DFD6FD5}" dt="2022-03-28T14:06:57.375" v="5" actId="1076"/>
          <ac:spMkLst>
            <pc:docMk/>
            <pc:sldMk cId="2270798773" sldId="618"/>
            <ac:spMk id="10" creationId="{987253A2-6887-47F1-B553-87BD992D1262}"/>
          </ac:spMkLst>
        </pc:spChg>
      </pc:sldChg>
      <pc:sldChg chg="addSp delSp modSp mod">
        <pc:chgData name="Leonor  Antunes" userId="bbc30639-af2b-44ed-83fb-dd8a7cf46078" providerId="ADAL" clId="{28A9B393-8E01-4AC0-9C90-3C5C3DFD6FD5}" dt="2022-03-28T20:46:42.334" v="402" actId="207"/>
        <pc:sldMkLst>
          <pc:docMk/>
          <pc:sldMk cId="3087896956" sldId="620"/>
        </pc:sldMkLst>
        <pc:spChg chg="add mod">
          <ac:chgData name="Leonor  Antunes" userId="bbc30639-af2b-44ed-83fb-dd8a7cf46078" providerId="ADAL" clId="{28A9B393-8E01-4AC0-9C90-3C5C3DFD6FD5}" dt="2022-03-28T20:37:18.597" v="272" actId="1076"/>
          <ac:spMkLst>
            <pc:docMk/>
            <pc:sldMk cId="3087896956" sldId="620"/>
            <ac:spMk id="5" creationId="{BA4E3286-7D0B-4891-93EA-7E6D08935200}"/>
          </ac:spMkLst>
        </pc:spChg>
        <pc:spChg chg="add mod">
          <ac:chgData name="Leonor  Antunes" userId="bbc30639-af2b-44ed-83fb-dd8a7cf46078" providerId="ADAL" clId="{28A9B393-8E01-4AC0-9C90-3C5C3DFD6FD5}" dt="2022-03-28T20:46:42.334" v="402" actId="207"/>
          <ac:spMkLst>
            <pc:docMk/>
            <pc:sldMk cId="3087896956" sldId="620"/>
            <ac:spMk id="7" creationId="{30C7EE3B-DDCA-4EBE-8F66-A315370D2DB8}"/>
          </ac:spMkLst>
        </pc:spChg>
        <pc:spChg chg="del">
          <ac:chgData name="Leonor  Antunes" userId="bbc30639-af2b-44ed-83fb-dd8a7cf46078" providerId="ADAL" clId="{28A9B393-8E01-4AC0-9C90-3C5C3DFD6FD5}" dt="2022-03-28T20:37:20.950" v="273" actId="478"/>
          <ac:spMkLst>
            <pc:docMk/>
            <pc:sldMk cId="3087896956" sldId="620"/>
            <ac:spMk id="91" creationId="{3D304C60-016B-42D9-94B9-F787AA6DF441}"/>
          </ac:spMkLst>
        </pc:spChg>
        <pc:graphicFrameChg chg="add del mod">
          <ac:chgData name="Leonor  Antunes" userId="bbc30639-af2b-44ed-83fb-dd8a7cf46078" providerId="ADAL" clId="{28A9B393-8E01-4AC0-9C90-3C5C3DFD6FD5}" dt="2022-03-28T20:44:21.679" v="279"/>
          <ac:graphicFrameMkLst>
            <pc:docMk/>
            <pc:sldMk cId="3087896956" sldId="620"/>
            <ac:graphicFrameMk id="2" creationId="{423D68DD-1D74-479C-9F87-5D9D1B0EEA30}"/>
          </ac:graphicFrameMkLst>
        </pc:graphicFrameChg>
        <pc:picChg chg="add mod">
          <ac:chgData name="Leonor  Antunes" userId="bbc30639-af2b-44ed-83fb-dd8a7cf46078" providerId="ADAL" clId="{28A9B393-8E01-4AC0-9C90-3C5C3DFD6FD5}" dt="2022-03-28T20:46:10.064" v="302" actId="1076"/>
          <ac:picMkLst>
            <pc:docMk/>
            <pc:sldMk cId="3087896956" sldId="620"/>
            <ac:picMk id="3" creationId="{C575F399-4836-4384-9740-9B75BDFF7B5F}"/>
          </ac:picMkLst>
        </pc:picChg>
        <pc:picChg chg="add del mod">
          <ac:chgData name="Leonor  Antunes" userId="bbc30639-af2b-44ed-83fb-dd8a7cf46078" providerId="ADAL" clId="{28A9B393-8E01-4AC0-9C90-3C5C3DFD6FD5}" dt="2022-03-28T20:44:19.636" v="277" actId="478"/>
          <ac:picMkLst>
            <pc:docMk/>
            <pc:sldMk cId="3087896956" sldId="620"/>
            <ac:picMk id="6" creationId="{3074AF23-19E5-4AB1-9A0A-A60DFBBDF475}"/>
          </ac:picMkLst>
        </pc:picChg>
      </pc:sldChg>
      <pc:sldChg chg="modSp mod">
        <pc:chgData name="Leonor  Antunes" userId="bbc30639-af2b-44ed-83fb-dd8a7cf46078" providerId="ADAL" clId="{28A9B393-8E01-4AC0-9C90-3C5C3DFD6FD5}" dt="2022-03-28T20:49:05.047" v="431" actId="20577"/>
        <pc:sldMkLst>
          <pc:docMk/>
          <pc:sldMk cId="4157924983" sldId="623"/>
        </pc:sldMkLst>
        <pc:spChg chg="mod">
          <ac:chgData name="Leonor  Antunes" userId="bbc30639-af2b-44ed-83fb-dd8a7cf46078" providerId="ADAL" clId="{28A9B393-8E01-4AC0-9C90-3C5C3DFD6FD5}" dt="2022-03-28T20:48:04.069" v="419" actId="404"/>
          <ac:spMkLst>
            <pc:docMk/>
            <pc:sldMk cId="4157924983" sldId="623"/>
            <ac:spMk id="59" creationId="{959060DD-E4CD-42C7-A1C6-724ABF417D9C}"/>
          </ac:spMkLst>
        </pc:spChg>
        <pc:spChg chg="mod">
          <ac:chgData name="Leonor  Antunes" userId="bbc30639-af2b-44ed-83fb-dd8a7cf46078" providerId="ADAL" clId="{28A9B393-8E01-4AC0-9C90-3C5C3DFD6FD5}" dt="2022-03-28T20:49:05.047" v="431" actId="20577"/>
          <ac:spMkLst>
            <pc:docMk/>
            <pc:sldMk cId="4157924983" sldId="623"/>
            <ac:spMk id="60" creationId="{FF88F1CE-6025-4583-98D0-C8F655DE9E4E}"/>
          </ac:spMkLst>
        </pc:spChg>
        <pc:spChg chg="mod">
          <ac:chgData name="Leonor  Antunes" userId="bbc30639-af2b-44ed-83fb-dd8a7cf46078" providerId="ADAL" clId="{28A9B393-8E01-4AC0-9C90-3C5C3DFD6FD5}" dt="2022-03-28T20:48:21.350" v="429" actId="20577"/>
          <ac:spMkLst>
            <pc:docMk/>
            <pc:sldMk cId="4157924983" sldId="623"/>
            <ac:spMk id="68" creationId="{C1C665D8-3195-415D-9E95-E0D6D476B1B9}"/>
          </ac:spMkLst>
        </pc:spChg>
        <pc:spChg chg="mod">
          <ac:chgData name="Leonor  Antunes" userId="bbc30639-af2b-44ed-83fb-dd8a7cf46078" providerId="ADAL" clId="{28A9B393-8E01-4AC0-9C90-3C5C3DFD6FD5}" dt="2022-03-28T20:48:25.275" v="430" actId="1076"/>
          <ac:spMkLst>
            <pc:docMk/>
            <pc:sldMk cId="4157924983" sldId="623"/>
            <ac:spMk id="82" creationId="{BBAD68D6-5937-4056-BE3B-A290BB855DE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26D75A83-B0A0-F941-9E84-37C674E8AF5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B42C75D0-4E5A-B147-9DD3-9A65C28A77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964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2451F39B-BE8A-F84A-9EC6-B803D69CDF81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00E55C-1D1D-4F47-9F17-CF18EB29C2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654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13259"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E55C-1D1D-4F47-9F17-CF18EB29C2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11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13259"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E55C-1D1D-4F47-9F17-CF18EB29C2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39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13259"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E55C-1D1D-4F47-9F17-CF18EB29C2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98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958394"/>
            <a:ext cx="7772400" cy="1470025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tx2"/>
                </a:solidFill>
              </a:defRPr>
            </a:lvl1pPr>
          </a:lstStyle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16811"/>
            <a:ext cx="6400800" cy="15359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dirty="0"/>
              <a:t>Click to edit Master subtitle style</a:t>
            </a:r>
            <a:endParaRPr lang="en-US" dirty="0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28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8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48847"/>
            <a:ext cx="2057400" cy="5277316"/>
          </a:xfrm>
        </p:spPr>
        <p:txBody>
          <a:bodyPr vert="eaVert"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48847"/>
            <a:ext cx="6019800" cy="5277316"/>
          </a:xfrm>
        </p:spPr>
        <p:txBody>
          <a:bodyPr vert="eaVert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78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067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19946"/>
            <a:ext cx="6400800" cy="13608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dirty="0"/>
              <a:t>Click to edit Master subtitle style</a:t>
            </a:r>
            <a:endParaRPr lang="en-US" dirty="0"/>
          </a:p>
        </p:txBody>
      </p:sp>
      <p:pic>
        <p:nvPicPr>
          <p:cNvPr id="7" name="Picture 6" descr="meetMED-fullcolor-WE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0504" y="-232953"/>
            <a:ext cx="5863464" cy="229010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194440" y="202882"/>
            <a:ext cx="6755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189A3A"/>
                </a:solidFill>
                <a:latin typeface="Arial"/>
                <a:cs typeface="Arial"/>
              </a:rPr>
              <a:t>Mitigation Enabling Energy Transition in the </a:t>
            </a:r>
            <a:r>
              <a:rPr lang="en-US" sz="1400" b="1" dirty="0" err="1">
                <a:solidFill>
                  <a:srgbClr val="189A3A"/>
                </a:solidFill>
                <a:latin typeface="Arial"/>
                <a:cs typeface="Arial"/>
              </a:rPr>
              <a:t>MEDiterranean</a:t>
            </a:r>
            <a:r>
              <a:rPr lang="en-US" sz="1400" b="1" dirty="0">
                <a:solidFill>
                  <a:srgbClr val="189A3A"/>
                </a:solidFill>
                <a:latin typeface="Arial"/>
                <a:cs typeface="Arial"/>
              </a:rPr>
              <a:t> region – Phase II </a:t>
            </a:r>
            <a:endParaRPr lang="en-US" sz="1400" b="1" dirty="0">
              <a:solidFill>
                <a:srgbClr val="189A3A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161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Arial"/>
                <a:cs typeface="Arial"/>
              </a:defRPr>
            </a:lvl1pPr>
            <a:lvl2pPr>
              <a:defRPr>
                <a:solidFill>
                  <a:schemeClr val="tx2"/>
                </a:solidFill>
                <a:latin typeface="Arial"/>
                <a:cs typeface="Arial"/>
              </a:defRPr>
            </a:lvl2pPr>
            <a:lvl3pPr>
              <a:defRPr>
                <a:solidFill>
                  <a:schemeClr val="tx2"/>
                </a:solidFill>
                <a:latin typeface="Arial"/>
                <a:cs typeface="Arial"/>
              </a:defRPr>
            </a:lvl3pPr>
            <a:lvl4pPr>
              <a:defRPr>
                <a:solidFill>
                  <a:schemeClr val="tx2"/>
                </a:solidFill>
                <a:latin typeface="Arial"/>
                <a:cs typeface="Arial"/>
              </a:defRPr>
            </a:lvl4pPr>
            <a:lvl5pPr>
              <a:defRPr>
                <a:solidFill>
                  <a:schemeClr val="tx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11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4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8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4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18877"/>
            <a:ext cx="4038600" cy="40072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18877"/>
            <a:ext cx="4038600" cy="40072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66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73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84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8362"/>
            <a:ext cx="3008313" cy="116205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8363"/>
            <a:ext cx="5111750" cy="5028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30412"/>
            <a:ext cx="3008313" cy="38661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dirty="0"/>
              <a:t>Click to edit Master text styles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73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0995"/>
            <a:ext cx="5486400" cy="36065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dirty="0"/>
              <a:t>Click to edit Master text styles</a:t>
            </a:r>
          </a:p>
        </p:txBody>
      </p:sp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3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-6479" y="614"/>
            <a:ext cx="9150479" cy="6434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9611" y="-65513"/>
            <a:ext cx="1816728" cy="7095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631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88737"/>
            <a:ext cx="8229600" cy="38633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B7AF10-288E-486E-A9D8-2C6FCAA60A34}"/>
              </a:ext>
            </a:extLst>
          </p:cNvPr>
          <p:cNvSpPr txBox="1"/>
          <p:nvPr userDrawn="1"/>
        </p:nvSpPr>
        <p:spPr>
          <a:xfrm>
            <a:off x="545504" y="376673"/>
            <a:ext cx="837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Proxima Nova Extra Bold"/>
              </a:rPr>
              <a:t>Phase II</a:t>
            </a:r>
          </a:p>
        </p:txBody>
      </p:sp>
    </p:spTree>
    <p:extLst>
      <p:ext uri="{BB962C8B-B14F-4D97-AF65-F5344CB8AC3E}">
        <p14:creationId xmlns:p14="http://schemas.microsoft.com/office/powerpoint/2010/main" val="299473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000" b="1" kern="120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8224F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8224F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8224F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8224F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8224F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220589"/>
            <a:ext cx="9150479" cy="643437"/>
          </a:xfrm>
          <a:prstGeom prst="rect">
            <a:avLst/>
          </a:prstGeom>
          <a:solidFill>
            <a:srgbClr val="189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meetMED-white-WE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613" y="6141502"/>
            <a:ext cx="1816729" cy="709564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7107951" y="6327282"/>
            <a:ext cx="1671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latin typeface="Arial"/>
                <a:cs typeface="Arial"/>
              </a:rPr>
              <a:t>www.meetmed.org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505200" y="636931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8206EC-A050-4025-83C0-1E8A304A09B2}"/>
              </a:ext>
            </a:extLst>
          </p:cNvPr>
          <p:cNvSpPr txBox="1"/>
          <p:nvPr userDrawn="1"/>
        </p:nvSpPr>
        <p:spPr>
          <a:xfrm>
            <a:off x="719432" y="6587027"/>
            <a:ext cx="837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Proxima Nova Extra Bold"/>
              </a:rPr>
              <a:t>Phase II</a:t>
            </a:r>
          </a:p>
        </p:txBody>
      </p:sp>
    </p:spTree>
    <p:extLst>
      <p:ext uri="{BB962C8B-B14F-4D97-AF65-F5344CB8AC3E}">
        <p14:creationId xmlns:p14="http://schemas.microsoft.com/office/powerpoint/2010/main" val="116014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000" b="1" kern="1200">
          <a:solidFill>
            <a:schemeClr val="accent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2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Rui.Fragoso@adene.pt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7E64B95A-30FC-DD44-BA28-90197B94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9000"/>
          </a:blip>
          <a:srcRect t="9491"/>
          <a:stretch/>
        </p:blipFill>
        <p:spPr>
          <a:xfrm>
            <a:off x="-11117" y="658664"/>
            <a:ext cx="9155117" cy="6207072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3F1C9195-7387-7F45-A984-43D2C8DC6727}"/>
              </a:ext>
            </a:extLst>
          </p:cNvPr>
          <p:cNvSpPr/>
          <p:nvPr/>
        </p:nvSpPr>
        <p:spPr>
          <a:xfrm>
            <a:off x="0" y="635430"/>
            <a:ext cx="9144000" cy="527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FE5B3F3-0614-564A-8D41-7148B626CBB7}"/>
              </a:ext>
            </a:extLst>
          </p:cNvPr>
          <p:cNvSpPr txBox="1"/>
          <p:nvPr/>
        </p:nvSpPr>
        <p:spPr>
          <a:xfrm>
            <a:off x="990598" y="544051"/>
            <a:ext cx="7886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>
                <a:solidFill>
                  <a:schemeClr val="bg1"/>
                </a:solidFill>
              </a:rPr>
              <a:t>Concerted Action on Buildings 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FB33719-A444-CC47-A041-838EFA9E7F72}"/>
              </a:ext>
            </a:extLst>
          </p:cNvPr>
          <p:cNvSpPr/>
          <p:nvPr/>
        </p:nvSpPr>
        <p:spPr>
          <a:xfrm>
            <a:off x="0" y="6602278"/>
            <a:ext cx="9144000" cy="263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35C3C0E8-632C-B44C-B9D7-2D180D906ADE}"/>
              </a:ext>
            </a:extLst>
          </p:cNvPr>
          <p:cNvSpPr/>
          <p:nvPr/>
        </p:nvSpPr>
        <p:spPr>
          <a:xfrm>
            <a:off x="7763320" y="134554"/>
            <a:ext cx="1113295" cy="2957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13FE7BA1-6790-41C0-9C04-BE1755C916FA}"/>
              </a:ext>
            </a:extLst>
          </p:cNvPr>
          <p:cNvSpPr txBox="1"/>
          <p:nvPr/>
        </p:nvSpPr>
        <p:spPr>
          <a:xfrm>
            <a:off x="625863" y="2170149"/>
            <a:ext cx="777035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meetMED WEEK</a:t>
            </a:r>
          </a:p>
          <a:p>
            <a:pPr algn="ctr"/>
            <a:r>
              <a:rPr lang="en-GB" sz="2800" b="1" dirty="0">
                <a:latin typeface="Calibri" panose="020F0502020204030204" pitchFamily="34" charset="0"/>
                <a:ea typeface="MS Mincho" panose="02020609040205080304" pitchFamily="49" charset="-128"/>
              </a:rPr>
              <a:t>28-31- March 2022</a:t>
            </a:r>
          </a:p>
          <a:p>
            <a:pPr algn="ctr"/>
            <a:r>
              <a:rPr lang="en-GB" sz="2800" b="1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Concerted Action on Buildings</a:t>
            </a:r>
          </a:p>
          <a:p>
            <a:pPr algn="ctr"/>
            <a:endParaRPr lang="en-GB" sz="2800" b="1" dirty="0">
              <a:effectLst/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algn="ctr"/>
            <a:r>
              <a:rPr lang="en-GB" sz="2800" b="1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Summary from day 2 </a:t>
            </a:r>
          </a:p>
          <a:p>
            <a:pPr algn="ctr"/>
            <a:r>
              <a:rPr lang="en-GB" sz="2800" b="1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29</a:t>
            </a:r>
            <a:r>
              <a:rPr lang="en-GB" sz="2800" b="1" baseline="30000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th</a:t>
            </a:r>
            <a:r>
              <a:rPr lang="en-GB" sz="2800" b="1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 March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38878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eetMED_EU_fund_150dpi_3.png">
            <a:extLst>
              <a:ext uri="{FF2B5EF4-FFF2-40B4-BE49-F238E27FC236}">
                <a16:creationId xmlns:a16="http://schemas.microsoft.com/office/drawing/2014/main" id="{CF3378EF-08AE-4970-A85E-C716FD27E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3867" y="19734"/>
            <a:ext cx="633507" cy="664302"/>
          </a:xfrm>
          <a:prstGeom prst="rect">
            <a:avLst/>
          </a:prstGeom>
        </p:spPr>
      </p:pic>
      <p:sp>
        <p:nvSpPr>
          <p:cNvPr id="34" name="CaixaDeTexto 33">
            <a:extLst>
              <a:ext uri="{FF2B5EF4-FFF2-40B4-BE49-F238E27FC236}">
                <a16:creationId xmlns:a16="http://schemas.microsoft.com/office/drawing/2014/main" id="{7397C257-4021-4026-A399-50F23F954EB7}"/>
              </a:ext>
            </a:extLst>
          </p:cNvPr>
          <p:cNvSpPr txBox="1"/>
          <p:nvPr/>
        </p:nvSpPr>
        <p:spPr>
          <a:xfrm>
            <a:off x="182576" y="1364467"/>
            <a:ext cx="8667265" cy="5216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intensive day with 27 presentations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 invited speakers and the coordination team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Keynote presentations provided a good EU context and overview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Green deal and Renovation Wave; the experience from the CA-EPBD; the work of European energy agencies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EnR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 supporting the renovation wave at national and local level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Roundtable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 and policies on building sector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Experiences from local to regional, highlighting the roles of each stakeholders in taking action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Diversity of solutions and their condition of success that contribute at each scale to change progressively but massively the practices in the sector. 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mobilise institutions</a:t>
            </a:r>
            <a:r>
              <a:rPr lang="en-GB" sz="16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ministries </a:t>
            </a:r>
            <a:r>
              <a:rPr lang="en-GB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private sector at national level ? </a:t>
            </a:r>
            <a:endParaRPr lang="pt-PT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mobilize local authorities and how do they play a crucial role, not only as exemplary builders but also as decision makers ? </a:t>
            </a:r>
            <a:endParaRPr lang="pt-PT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-342900">
              <a:buFont typeface="Arial" panose="020B0604020202020204" pitchFamily="34" charset="0"/>
              <a:buChar char="•"/>
            </a:pPr>
            <a:endParaRPr lang="pt-PT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2" indent="-342900">
              <a:spcAft>
                <a:spcPts val="1200"/>
              </a:spcAft>
              <a:buFont typeface="+mj-lt"/>
              <a:buAutoNum type="arabicPeriod" startAt="4"/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Practices – 8 concrete examples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countries in areas related to building codes, building renovation, labelling and financing</a:t>
            </a:r>
          </a:p>
          <a:p>
            <a:pPr marL="342900" lvl="2" indent="-342900">
              <a:spcAft>
                <a:spcPts val="1200"/>
              </a:spcAft>
              <a:buFont typeface="+mj-lt"/>
              <a:buAutoNum type="arabicPeriod" startAt="4"/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and next steps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activity 2.2 – Concerted Action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36A0B10-B0C5-4443-9DB7-74964DC5601A}"/>
              </a:ext>
            </a:extLst>
          </p:cNvPr>
          <p:cNvSpPr txBox="1"/>
          <p:nvPr/>
        </p:nvSpPr>
        <p:spPr>
          <a:xfrm>
            <a:off x="526159" y="90275"/>
            <a:ext cx="7886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>
                <a:solidFill>
                  <a:schemeClr val="bg1"/>
                </a:solidFill>
              </a:rPr>
              <a:t>Concerted Action on Buildings 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70F790-AF61-44A3-827C-02C7F90B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576" y="668914"/>
            <a:ext cx="8229600" cy="679299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Summary </a:t>
            </a:r>
            <a:endParaRPr lang="en-BE" sz="2400" dirty="0"/>
          </a:p>
        </p:txBody>
      </p:sp>
    </p:spTree>
    <p:extLst>
      <p:ext uri="{BB962C8B-B14F-4D97-AF65-F5344CB8AC3E}">
        <p14:creationId xmlns:p14="http://schemas.microsoft.com/office/powerpoint/2010/main" val="3659187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eetMED_EU_fund_150dpi_3.png">
            <a:extLst>
              <a:ext uri="{FF2B5EF4-FFF2-40B4-BE49-F238E27FC236}">
                <a16:creationId xmlns:a16="http://schemas.microsoft.com/office/drawing/2014/main" id="{CF3378EF-08AE-4970-A85E-C716FD27E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3867" y="19734"/>
            <a:ext cx="633507" cy="664302"/>
          </a:xfrm>
          <a:prstGeom prst="rect">
            <a:avLst/>
          </a:prstGeom>
        </p:spPr>
      </p:pic>
      <p:sp>
        <p:nvSpPr>
          <p:cNvPr id="34" name="CaixaDeTexto 33">
            <a:extLst>
              <a:ext uri="{FF2B5EF4-FFF2-40B4-BE49-F238E27FC236}">
                <a16:creationId xmlns:a16="http://schemas.microsoft.com/office/drawing/2014/main" id="{7397C257-4021-4026-A399-50F23F954EB7}"/>
              </a:ext>
            </a:extLst>
          </p:cNvPr>
          <p:cNvSpPr txBox="1"/>
          <p:nvPr/>
        </p:nvSpPr>
        <p:spPr>
          <a:xfrm>
            <a:off x="182576" y="1364467"/>
            <a:ext cx="8667265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Solid demonstration on the 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links between energy efficiency measures in buildings and climate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related impacts both on mitigation and adaptation.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 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instruments might not be enough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Need for 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mandatory building codes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embedding progressively adaptation issues, combine approaches between energy and water management in buildings, as potentially other dimensions.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cases, pilot projects or labelling schemes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promote best solutions and create a positive differentiation should be incentivized for inspiration.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 and necessary 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interaction between national and local level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key. Very important role of local authorities in enforcing national policies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providing support to different stakeholders.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Interaction between public and private financing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stakeholders to create financing mechanisms to mobilize the necessary investment needed in the construction sector to adapt to sustainable construction. 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Raise awareness on energy transition and qualify the construction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to create the market need to boost the buildings renovation wave.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36A0B10-B0C5-4443-9DB7-74964DC5601A}"/>
              </a:ext>
            </a:extLst>
          </p:cNvPr>
          <p:cNvSpPr txBox="1"/>
          <p:nvPr/>
        </p:nvSpPr>
        <p:spPr>
          <a:xfrm>
            <a:off x="526159" y="90275"/>
            <a:ext cx="7886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>
                <a:solidFill>
                  <a:schemeClr val="bg1"/>
                </a:solidFill>
              </a:rPr>
              <a:t>Concerted Action on Buildings 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70F790-AF61-44A3-827C-02C7F90B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576" y="668914"/>
            <a:ext cx="8229600" cy="679299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/>
              <a:t>Takeways</a:t>
            </a:r>
            <a:r>
              <a:rPr lang="en-US" sz="2400" dirty="0"/>
              <a:t> </a:t>
            </a:r>
            <a:endParaRPr lang="en-BE" sz="2400" dirty="0"/>
          </a:p>
        </p:txBody>
      </p:sp>
    </p:spTree>
    <p:extLst>
      <p:ext uri="{BB962C8B-B14F-4D97-AF65-F5344CB8AC3E}">
        <p14:creationId xmlns:p14="http://schemas.microsoft.com/office/powerpoint/2010/main" val="3749634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eetMED_EU_fund_150dpi_3.png">
            <a:extLst>
              <a:ext uri="{FF2B5EF4-FFF2-40B4-BE49-F238E27FC236}">
                <a16:creationId xmlns:a16="http://schemas.microsoft.com/office/drawing/2014/main" id="{CF3378EF-08AE-4970-A85E-C716FD27E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3867" y="19734"/>
            <a:ext cx="633507" cy="664302"/>
          </a:xfrm>
          <a:prstGeom prst="rect">
            <a:avLst/>
          </a:prstGeom>
        </p:spPr>
      </p:pic>
      <p:sp>
        <p:nvSpPr>
          <p:cNvPr id="34" name="CaixaDeTexto 33">
            <a:extLst>
              <a:ext uri="{FF2B5EF4-FFF2-40B4-BE49-F238E27FC236}">
                <a16:creationId xmlns:a16="http://schemas.microsoft.com/office/drawing/2014/main" id="{7397C257-4021-4026-A399-50F23F954EB7}"/>
              </a:ext>
            </a:extLst>
          </p:cNvPr>
          <p:cNvSpPr txBox="1"/>
          <p:nvPr/>
        </p:nvSpPr>
        <p:spPr>
          <a:xfrm>
            <a:off x="182576" y="1584804"/>
            <a:ext cx="8667265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A well stabilized legal framework with </a:t>
            </a:r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building codes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minimum energy performance requirements and standards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is essential to support the development of new buildings or renovations.</a:t>
            </a: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The development of a set of tools related with </a:t>
            </a:r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labelling of buildings or its systems/components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is essential to promote a positive differentiation and drive better solutions and efficient technologies.</a:t>
            </a: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Capacitation of Professionals, Citizens and Public Authorities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it-IT" sz="1800" i="1" dirty="0">
                <a:latin typeface="Arial" panose="020B0604020202020204" pitchFamily="34" charset="0"/>
                <a:cs typeface="Arial" panose="020B0604020202020204" pitchFamily="34" charset="0"/>
              </a:rPr>
              <a:t>buildings renovation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enables the countries to achieve national targets in line with global ones, thanks to behavioral changes and governance capacities, among others.</a:t>
            </a: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Development of </a:t>
            </a:r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fair and well-balanced financing systems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can assure robust support to both sustainable new building and existing ones, as well as they can provide sustainable </a:t>
            </a:r>
            <a:r>
              <a:rPr lang="it-IT" sz="1800" i="1" dirty="0">
                <a:latin typeface="Arial" panose="020B0604020202020204" pitchFamily="34" charset="0"/>
                <a:cs typeface="Arial" panose="020B0604020202020204" pitchFamily="34" charset="0"/>
              </a:rPr>
              <a:t>economic impact and other benefits.</a:t>
            </a: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36A0B10-B0C5-4443-9DB7-74964DC5601A}"/>
              </a:ext>
            </a:extLst>
          </p:cNvPr>
          <p:cNvSpPr txBox="1"/>
          <p:nvPr/>
        </p:nvSpPr>
        <p:spPr>
          <a:xfrm>
            <a:off x="526159" y="90275"/>
            <a:ext cx="7886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>
                <a:solidFill>
                  <a:schemeClr val="bg1"/>
                </a:solidFill>
              </a:rPr>
              <a:t>Concerted Action on Buildings 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70F790-AF61-44A3-827C-02C7F90B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576" y="668914"/>
            <a:ext cx="8229600" cy="679299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Cop 27 messages… </a:t>
            </a:r>
            <a:endParaRPr lang="en-BE" sz="2400" dirty="0"/>
          </a:p>
        </p:txBody>
      </p:sp>
    </p:spTree>
    <p:extLst>
      <p:ext uri="{BB962C8B-B14F-4D97-AF65-F5344CB8AC3E}">
        <p14:creationId xmlns:p14="http://schemas.microsoft.com/office/powerpoint/2010/main" val="871665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7E64B95A-30FC-DD44-BA28-90197B94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9000"/>
          </a:blip>
          <a:srcRect t="9491"/>
          <a:stretch/>
        </p:blipFill>
        <p:spPr>
          <a:xfrm>
            <a:off x="0" y="758105"/>
            <a:ext cx="9155117" cy="6207072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3F1C9195-7387-7F45-A984-43D2C8DC6727}"/>
              </a:ext>
            </a:extLst>
          </p:cNvPr>
          <p:cNvSpPr/>
          <p:nvPr/>
        </p:nvSpPr>
        <p:spPr>
          <a:xfrm>
            <a:off x="0" y="635430"/>
            <a:ext cx="9144000" cy="527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FE5B3F3-0614-564A-8D41-7148B626CBB7}"/>
              </a:ext>
            </a:extLst>
          </p:cNvPr>
          <p:cNvSpPr txBox="1"/>
          <p:nvPr/>
        </p:nvSpPr>
        <p:spPr>
          <a:xfrm>
            <a:off x="577757" y="573439"/>
            <a:ext cx="788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chemeClr val="bg1"/>
                </a:solidFill>
              </a:rPr>
              <a:t>Concerted Action on Buildings </a:t>
            </a:r>
            <a:endParaRPr lang="it-IT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FB33719-A444-CC47-A041-838EFA9E7F72}"/>
              </a:ext>
            </a:extLst>
          </p:cNvPr>
          <p:cNvSpPr/>
          <p:nvPr/>
        </p:nvSpPr>
        <p:spPr>
          <a:xfrm>
            <a:off x="0" y="6602278"/>
            <a:ext cx="9144000" cy="263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35C3C0E8-632C-B44C-B9D7-2D180D906ADE}"/>
              </a:ext>
            </a:extLst>
          </p:cNvPr>
          <p:cNvSpPr/>
          <p:nvPr/>
        </p:nvSpPr>
        <p:spPr>
          <a:xfrm>
            <a:off x="7763320" y="134554"/>
            <a:ext cx="1113295" cy="2957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13FE7BA1-6790-41C0-9C04-BE1755C916FA}"/>
              </a:ext>
            </a:extLst>
          </p:cNvPr>
          <p:cNvSpPr txBox="1"/>
          <p:nvPr/>
        </p:nvSpPr>
        <p:spPr>
          <a:xfrm>
            <a:off x="635588" y="2898973"/>
            <a:ext cx="777035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Thank you.</a:t>
            </a:r>
          </a:p>
          <a:p>
            <a:pPr algn="ctr"/>
            <a:endParaRPr lang="en-GB" sz="2800" b="1" dirty="0">
              <a:effectLst/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algn="ctr"/>
            <a:r>
              <a:rPr lang="en-GB" sz="2800" b="1" dirty="0">
                <a:solidFill>
                  <a:schemeClr val="accent2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rui.fragoso@adene.pt</a:t>
            </a:r>
            <a:endParaRPr lang="en-GB" sz="2800" b="1" dirty="0">
              <a:solidFill>
                <a:schemeClr val="accent2">
                  <a:lumMod val="90000"/>
                  <a:lumOff val="10000"/>
                </a:schemeClr>
              </a:solidFill>
              <a:latin typeface="Calibri" panose="020F0502020204030204" pitchFamily="34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5861442"/>
      </p:ext>
    </p:extLst>
  </p:cSld>
  <p:clrMapOvr>
    <a:masterClrMapping/>
  </p:clrMapOvr>
</p:sld>
</file>

<file path=ppt/theme/theme1.xml><?xml version="1.0" encoding="utf-8"?>
<a:theme xmlns:a="http://schemas.openxmlformats.org/drawingml/2006/main" name="meetMED_Theme_2">
  <a:themeElements>
    <a:clrScheme name="meetMED color theme">
      <a:dk1>
        <a:sysClr val="windowText" lastClr="000000"/>
      </a:dk1>
      <a:lt1>
        <a:sysClr val="window" lastClr="FFFFFF"/>
      </a:lt1>
      <a:dk2>
        <a:srgbClr val="08224F"/>
      </a:dk2>
      <a:lt2>
        <a:srgbClr val="E0E0E0"/>
      </a:lt2>
      <a:accent1>
        <a:srgbClr val="189A3A"/>
      </a:accent1>
      <a:accent2>
        <a:srgbClr val="08224F"/>
      </a:accent2>
      <a:accent3>
        <a:srgbClr val="FECD09"/>
      </a:accent3>
      <a:accent4>
        <a:srgbClr val="0C6374"/>
      </a:accent4>
      <a:accent5>
        <a:srgbClr val="F06E2E"/>
      </a:accent5>
      <a:accent6>
        <a:srgbClr val="8DCB8C"/>
      </a:accent6>
      <a:hlink>
        <a:srgbClr val="0C6374"/>
      </a:hlink>
      <a:folHlink>
        <a:srgbClr val="F06E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meetMED color theme">
      <a:dk1>
        <a:sysClr val="windowText" lastClr="000000"/>
      </a:dk1>
      <a:lt1>
        <a:sysClr val="window" lastClr="FFFFFF"/>
      </a:lt1>
      <a:dk2>
        <a:srgbClr val="08224F"/>
      </a:dk2>
      <a:lt2>
        <a:srgbClr val="E0E0E0"/>
      </a:lt2>
      <a:accent1>
        <a:srgbClr val="189A3A"/>
      </a:accent1>
      <a:accent2>
        <a:srgbClr val="08224F"/>
      </a:accent2>
      <a:accent3>
        <a:srgbClr val="FECD09"/>
      </a:accent3>
      <a:accent4>
        <a:srgbClr val="0C6374"/>
      </a:accent4>
      <a:accent5>
        <a:srgbClr val="F06E2E"/>
      </a:accent5>
      <a:accent6>
        <a:srgbClr val="8DCB8C"/>
      </a:accent6>
      <a:hlink>
        <a:srgbClr val="0C6374"/>
      </a:hlink>
      <a:folHlink>
        <a:srgbClr val="F06E2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704846899F02B4CB5F8FDBF921F67A6" ma:contentTypeVersion="10" ma:contentTypeDescription="Criar um novo documento." ma:contentTypeScope="" ma:versionID="dfd510a150989c1bb76806667a66e23d">
  <xsd:schema xmlns:xsd="http://www.w3.org/2001/XMLSchema" xmlns:xs="http://www.w3.org/2001/XMLSchema" xmlns:p="http://schemas.microsoft.com/office/2006/metadata/properties" xmlns:ns2="5f271e6b-7af6-4c9c-ba93-8b5bd96b329d" xmlns:ns3="6de95a8d-6714-422e-a12a-4d721ed09d0a" targetNamespace="http://schemas.microsoft.com/office/2006/metadata/properties" ma:root="true" ma:fieldsID="8a30538434fad4b9adae2f7a61fba954" ns2:_="" ns3:_="">
    <xsd:import namespace="5f271e6b-7af6-4c9c-ba93-8b5bd96b329d"/>
    <xsd:import namespace="6de95a8d-6714-422e-a12a-4d721ed09d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271e6b-7af6-4c9c-ba93-8b5bd96b32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e95a8d-6714-422e-a12a-4d721ed09d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97A1AD-F9F4-419B-828E-800BF6AB84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769195-B085-4479-BA9F-8765851CD97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F0F7D52-5E57-4CD7-AA2B-1ECDE7EC2F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271e6b-7af6-4c9c-ba93-8b5bd96b329d"/>
    <ds:schemaRef ds:uri="6de95a8d-6714-422e-a12a-4d721ed09d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meetMED_Theme_2.thmx</Template>
  <TotalTime>2066</TotalTime>
  <Words>508</Words>
  <Application>Microsoft Office PowerPoint</Application>
  <PresentationFormat>Apresentação no Ecrã (4:3)</PresentationFormat>
  <Paragraphs>38</Paragraphs>
  <Slides>5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5</vt:i4>
      </vt:variant>
    </vt:vector>
  </HeadingPairs>
  <TitlesOfParts>
    <vt:vector size="11" baseType="lpstr">
      <vt:lpstr>Arial</vt:lpstr>
      <vt:lpstr>Arial Rounded MT Bold</vt:lpstr>
      <vt:lpstr>Calibri</vt:lpstr>
      <vt:lpstr>Proxima Nova Extra Bold</vt:lpstr>
      <vt:lpstr>meetMED_Theme_2</vt:lpstr>
      <vt:lpstr>Custom Design</vt:lpstr>
      <vt:lpstr>Apresentação do PowerPoint</vt:lpstr>
      <vt:lpstr>Summary </vt:lpstr>
      <vt:lpstr>Takeways </vt:lpstr>
      <vt:lpstr>Cop 27 messages…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Filipa</dc:creator>
  <cp:lastModifiedBy>ADENE</cp:lastModifiedBy>
  <cp:revision>116</cp:revision>
  <cp:lastPrinted>2021-04-07T10:49:43Z</cp:lastPrinted>
  <dcterms:created xsi:type="dcterms:W3CDTF">2018-09-19T13:21:33Z</dcterms:created>
  <dcterms:modified xsi:type="dcterms:W3CDTF">2022-03-30T14:09:48Z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0x010100F704846899F02B4CB5F8FDBF921F67A6</vt:lpwstr>
  </property>
</Properties>
</file>